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4" r:id="rId5"/>
    <p:sldMasterId id="2147483666" r:id="rId6"/>
    <p:sldMasterId id="2147483679" r:id="rId7"/>
    <p:sldMasterId id="214748369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</p:sldIdLst>
  <p:sldSz cy="5143500" cx="9144000"/>
  <p:notesSz cx="6858000" cy="9144000"/>
  <p:embeddedFontLst>
    <p:embeddedFont>
      <p:font typeface="Lato"/>
      <p:regular r:id="rId82"/>
      <p:bold r:id="rId83"/>
      <p:italic r:id="rId84"/>
      <p:boldItalic r:id="rId85"/>
    </p:embeddedFont>
    <p:embeddedFont>
      <p:font typeface="Source Code Pro"/>
      <p:regular r:id="rId86"/>
      <p:bold r:id="rId87"/>
      <p:italic r:id="rId88"/>
      <p:boldItalic r:id="rId89"/>
    </p:embeddedFont>
    <p:embeddedFont>
      <p:font typeface="Comfortaa"/>
      <p:regular r:id="rId90"/>
      <p:bold r:id="rId91"/>
    </p:embeddedFont>
    <p:embeddedFont>
      <p:font typeface="Century Gothic"/>
      <p:regular r:id="rId92"/>
      <p:bold r:id="rId93"/>
      <p:italic r:id="rId94"/>
      <p:boldItalic r:id="rId95"/>
    </p:embeddedFont>
    <p:embeddedFont>
      <p:font typeface="Abhaya Libre Medium"/>
      <p:regular r:id="rId96"/>
      <p:bold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7">
          <p15:clr>
            <a:srgbClr val="A4A3A4"/>
          </p15:clr>
        </p15:guide>
        <p15:guide id="2" pos="514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8" roundtripDataSignature="AMtx7miuBp9yTdrNmgBUI2Ilizwf3GDY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7" orient="horz"/>
        <p:guide pos="51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CenturyGothic-boldItalic.fntdata"/><Relationship Id="rId94" Type="http://schemas.openxmlformats.org/officeDocument/2006/relationships/font" Target="fonts/CenturyGothic-italic.fntdata"/><Relationship Id="rId97" Type="http://schemas.openxmlformats.org/officeDocument/2006/relationships/font" Target="fonts/AbhayaLibreMedium-bold.fntdata"/><Relationship Id="rId96" Type="http://schemas.openxmlformats.org/officeDocument/2006/relationships/font" Target="fonts/AbhayaLibreMedium-regular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98" Type="http://customschemas.google.com/relationships/presentationmetadata" Target="meta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font" Target="fonts/Comfortaa-bold.fntdata"/><Relationship Id="rId90" Type="http://schemas.openxmlformats.org/officeDocument/2006/relationships/font" Target="fonts/Comfortaa-regular.fntdata"/><Relationship Id="rId93" Type="http://schemas.openxmlformats.org/officeDocument/2006/relationships/font" Target="fonts/CenturyGothic-bold.fntdata"/><Relationship Id="rId92" Type="http://schemas.openxmlformats.org/officeDocument/2006/relationships/font" Target="fonts/CenturyGothic-regular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font" Target="fonts/Lato-italic.fntdata"/><Relationship Id="rId83" Type="http://schemas.openxmlformats.org/officeDocument/2006/relationships/font" Target="fonts/Lato-bold.fntdata"/><Relationship Id="rId86" Type="http://schemas.openxmlformats.org/officeDocument/2006/relationships/font" Target="fonts/SourceCodePro-regular.fntdata"/><Relationship Id="rId85" Type="http://schemas.openxmlformats.org/officeDocument/2006/relationships/font" Target="fonts/Lato-boldItalic.fntdata"/><Relationship Id="rId88" Type="http://schemas.openxmlformats.org/officeDocument/2006/relationships/font" Target="fonts/SourceCodePro-italic.fntdata"/><Relationship Id="rId87" Type="http://schemas.openxmlformats.org/officeDocument/2006/relationships/font" Target="fonts/SourceCodePro-bold.fntdata"/><Relationship Id="rId89" Type="http://schemas.openxmlformats.org/officeDocument/2006/relationships/font" Target="fonts/SourceCodePro-boldItalic.fntdata"/><Relationship Id="rId80" Type="http://schemas.openxmlformats.org/officeDocument/2006/relationships/slide" Target="slides/slide71.xml"/><Relationship Id="rId82" Type="http://schemas.openxmlformats.org/officeDocument/2006/relationships/font" Target="fonts/Lato-regular.fntdata"/><Relationship Id="rId81" Type="http://schemas.openxmlformats.org/officeDocument/2006/relationships/slide" Target="slides/slide72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a127b957b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8a127b957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a127b95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8a127b957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2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6/25/2020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2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2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2:notes"/>
          <p:cNvSpPr/>
          <p:nvPr>
            <p:ph idx="2" type="sldImg"/>
          </p:nvPr>
        </p:nvSpPr>
        <p:spPr>
          <a:xfrm>
            <a:off x="215900" y="812800"/>
            <a:ext cx="7126288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6/25/2020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4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4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4:notes"/>
          <p:cNvSpPr/>
          <p:nvPr>
            <p:ph idx="2" type="sldImg"/>
          </p:nvPr>
        </p:nvSpPr>
        <p:spPr>
          <a:xfrm>
            <a:off x="215900" y="812800"/>
            <a:ext cx="7126288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5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6/25/2020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5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5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5:notes"/>
          <p:cNvSpPr/>
          <p:nvPr>
            <p:ph idx="2" type="sldImg"/>
          </p:nvPr>
        </p:nvSpPr>
        <p:spPr>
          <a:xfrm>
            <a:off x="215900" y="812800"/>
            <a:ext cx="7126288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6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6/25/2020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6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6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6:notes"/>
          <p:cNvSpPr/>
          <p:nvPr>
            <p:ph idx="2" type="sldImg"/>
          </p:nvPr>
        </p:nvSpPr>
        <p:spPr>
          <a:xfrm>
            <a:off x="215900" y="812800"/>
            <a:ext cx="7126288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6/25/2020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7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7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7:notes"/>
          <p:cNvSpPr/>
          <p:nvPr>
            <p:ph idx="2" type="sldImg"/>
          </p:nvPr>
        </p:nvSpPr>
        <p:spPr>
          <a:xfrm>
            <a:off x="215900" y="812800"/>
            <a:ext cx="7126288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1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8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6/25/2020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8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8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8:notes"/>
          <p:cNvSpPr/>
          <p:nvPr>
            <p:ph idx="2" type="sldImg"/>
          </p:nvPr>
        </p:nvSpPr>
        <p:spPr>
          <a:xfrm>
            <a:off x="215900" y="812800"/>
            <a:ext cx="7126288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1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9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6/25/2020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9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9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9:notes"/>
          <p:cNvSpPr/>
          <p:nvPr>
            <p:ph idx="2" type="sldImg"/>
          </p:nvPr>
        </p:nvSpPr>
        <p:spPr>
          <a:xfrm>
            <a:off x="215900" y="812800"/>
            <a:ext cx="7126288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1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" name="Google Shape;53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/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6/25/2020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1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1:notes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1:notes"/>
          <p:cNvSpPr/>
          <p:nvPr>
            <p:ph idx="2" type="sldImg"/>
          </p:nvPr>
        </p:nvSpPr>
        <p:spPr>
          <a:xfrm>
            <a:off x="215900" y="812800"/>
            <a:ext cx="7126288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2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a127b957b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8a127b95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8" name="Google Shape;698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a127b957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g8a127b957b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a127b957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2" name="Google Shape;752;g8a127b957b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a127b957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0" name="Google Shape;760;g8a127b957b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a127b957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8" name="Google Shape;768;g8a127b957b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8a127b957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5" name="Google Shape;775;g8a127b957b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8a127b957b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8a127b957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a127b957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8" name="Google Shape;788;g8a127b957b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6" name="Google Shape;79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2" name="Google Shape;80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8" name="Google Shape;80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5" name="Google Shape;81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8a127b957b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8a127b95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a127b957b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8a127b957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a127b957b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8a127b957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a127b957b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g8a127b957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a127b957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8a127b957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a127b957b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8a127b957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4"/>
          <p:cNvSpPr/>
          <p:nvPr/>
        </p:nvSpPr>
        <p:spPr>
          <a:xfrm>
            <a:off x="0" y="-1"/>
            <a:ext cx="9144000" cy="31370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4"/>
          <p:cNvSpPr txBox="1"/>
          <p:nvPr>
            <p:ph idx="10" type="dt"/>
          </p:nvPr>
        </p:nvSpPr>
        <p:spPr>
          <a:xfrm>
            <a:off x="564644" y="4840039"/>
            <a:ext cx="1205958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4"/>
          <p:cNvSpPr txBox="1"/>
          <p:nvPr>
            <p:ph idx="11" type="ftr"/>
          </p:nvPr>
        </p:nvSpPr>
        <p:spPr>
          <a:xfrm>
            <a:off x="1938041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4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54"/>
          <p:cNvSpPr txBox="1"/>
          <p:nvPr>
            <p:ph type="ctrTitle"/>
          </p:nvPr>
        </p:nvSpPr>
        <p:spPr>
          <a:xfrm>
            <a:off x="581010" y="2738891"/>
            <a:ext cx="5761112" cy="1573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  <a:defRPr b="1" sz="4000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" type="subTitle"/>
          </p:nvPr>
        </p:nvSpPr>
        <p:spPr>
          <a:xfrm>
            <a:off x="3438833" y="3824670"/>
            <a:ext cx="2908180" cy="31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5"/>
              <a:buNone/>
              <a:defRPr sz="1725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1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rtl="1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rtl="1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rtl="1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rtl="1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rtl="1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rtl="1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rtl="1" algn="ct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54"/>
          <p:cNvSpPr/>
          <p:nvPr/>
        </p:nvSpPr>
        <p:spPr>
          <a:xfrm>
            <a:off x="565608" y="4355185"/>
            <a:ext cx="7220932" cy="141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chemeClr val="dk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6"/>
          <p:cNvSpPr txBox="1"/>
          <p:nvPr>
            <p:ph type="title"/>
          </p:nvPr>
        </p:nvSpPr>
        <p:spPr>
          <a:xfrm>
            <a:off x="545489" y="2135517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b="0" sz="5400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" type="body"/>
          </p:nvPr>
        </p:nvSpPr>
        <p:spPr>
          <a:xfrm>
            <a:off x="545489" y="1173191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6"/>
          <p:cNvSpPr txBox="1"/>
          <p:nvPr>
            <p:ph idx="10" type="dt"/>
          </p:nvPr>
        </p:nvSpPr>
        <p:spPr>
          <a:xfrm>
            <a:off x="554181" y="4840039"/>
            <a:ext cx="1216807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1" type="ftr"/>
          </p:nvPr>
        </p:nvSpPr>
        <p:spPr>
          <a:xfrm>
            <a:off x="1938234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56"/>
          <p:cNvSpPr/>
          <p:nvPr/>
        </p:nvSpPr>
        <p:spPr>
          <a:xfrm>
            <a:off x="565608" y="4355185"/>
            <a:ext cx="7220932" cy="141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6"/>
          <p:cNvSpPr txBox="1"/>
          <p:nvPr>
            <p:ph idx="2" type="body"/>
          </p:nvPr>
        </p:nvSpPr>
        <p:spPr>
          <a:xfrm>
            <a:off x="7620725" y="498331"/>
            <a:ext cx="109855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1" algn="ctr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9900"/>
              <a:buNone/>
              <a:defRPr sz="19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3pPr>
            <a:lvl4pPr indent="-3429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5pPr>
            <a:lvl6pPr indent="-3429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6pPr>
            <a:lvl7pPr indent="-3429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7pPr>
            <a:lvl8pPr indent="-3429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8pPr>
            <a:lvl9pPr indent="-3429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6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6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6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66"/>
          <p:cNvSpPr/>
          <p:nvPr/>
        </p:nvSpPr>
        <p:spPr>
          <a:xfrm>
            <a:off x="0" y="0"/>
            <a:ext cx="271492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6"/>
          <p:cNvSpPr/>
          <p:nvPr/>
        </p:nvSpPr>
        <p:spPr>
          <a:xfrm>
            <a:off x="215153" y="4930588"/>
            <a:ext cx="1138518" cy="98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6"/>
          <p:cNvSpPr txBox="1"/>
          <p:nvPr>
            <p:ph type="title"/>
          </p:nvPr>
        </p:nvSpPr>
        <p:spPr>
          <a:xfrm>
            <a:off x="259976" y="421342"/>
            <a:ext cx="2142565" cy="143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7" title="Divider Bar"/>
          <p:cNvSpPr/>
          <p:nvPr/>
        </p:nvSpPr>
        <p:spPr>
          <a:xfrm>
            <a:off x="0" y="282"/>
            <a:ext cx="414909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7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7"/>
          <p:cNvSpPr/>
          <p:nvPr>
            <p:ph idx="2" type="pic"/>
          </p:nvPr>
        </p:nvSpPr>
        <p:spPr>
          <a:xfrm>
            <a:off x="4149090" y="1"/>
            <a:ext cx="499491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1" algn="r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5" name="Google Shape;95;p67"/>
          <p:cNvSpPr txBox="1"/>
          <p:nvPr>
            <p:ph idx="1" type="body"/>
          </p:nvPr>
        </p:nvSpPr>
        <p:spPr>
          <a:xfrm>
            <a:off x="542925" y="2141976"/>
            <a:ext cx="2891790" cy="2258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1" algn="r">
              <a:lnSpc>
                <a:spcPct val="94000"/>
              </a:lnSpc>
              <a:spcBef>
                <a:spcPts val="112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indent="-2286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indent="-2286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indent="-2286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indent="-2286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7pPr>
            <a:lvl8pPr indent="-2286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8pPr>
            <a:lvl9pPr indent="-2286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6" name="Google Shape;96;p67"/>
          <p:cNvSpPr txBox="1"/>
          <p:nvPr>
            <p:ph idx="10" type="dt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7"/>
          <p:cNvSpPr txBox="1"/>
          <p:nvPr>
            <p:ph idx="11" type="ftr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7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67"/>
          <p:cNvSpPr/>
          <p:nvPr/>
        </p:nvSpPr>
        <p:spPr>
          <a:xfrm>
            <a:off x="215153" y="4930588"/>
            <a:ext cx="1138518" cy="98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8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8"/>
          <p:cNvSpPr txBox="1"/>
          <p:nvPr>
            <p:ph idx="1" type="body"/>
          </p:nvPr>
        </p:nvSpPr>
        <p:spPr>
          <a:xfrm rot="5400000">
            <a:off x="3289697" y="-539353"/>
            <a:ext cx="2678906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indent="-342900" lvl="1" marL="914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indent="-3429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3" name="Google Shape;103;p68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8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8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9"/>
          <p:cNvSpPr txBox="1"/>
          <p:nvPr>
            <p:ph type="title"/>
          </p:nvPr>
        </p:nvSpPr>
        <p:spPr>
          <a:xfrm rot="5400000">
            <a:off x="5818367" y="1847171"/>
            <a:ext cx="3932433" cy="117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9"/>
          <p:cNvSpPr txBox="1"/>
          <p:nvPr>
            <p:ph idx="1" type="body"/>
          </p:nvPr>
        </p:nvSpPr>
        <p:spPr>
          <a:xfrm rot="5400000">
            <a:off x="2129849" y="-633032"/>
            <a:ext cx="3932433" cy="6134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indent="-342900" lvl="1" marL="914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indent="-3429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9" name="Google Shape;109;p69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9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9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70"/>
          <p:cNvSpPr txBox="1"/>
          <p:nvPr>
            <p:ph idx="1" type="body"/>
          </p:nvPr>
        </p:nvSpPr>
        <p:spPr>
          <a:xfrm>
            <a:off x="311700" y="1468825"/>
            <a:ext cx="7884446" cy="5317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1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400"/>
            </a:lvl1pPr>
            <a:lvl2pPr indent="-304800" lvl="1" marL="9144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/>
            </a:lvl2pPr>
            <a:lvl3pPr indent="-304800" lvl="2" marL="13716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3pPr>
            <a:lvl4pPr indent="-304800" lvl="3" marL="18288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4pPr>
            <a:lvl5pPr indent="-304800" lvl="4" marL="22860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/>
            </a:lvl5pPr>
            <a:lvl6pPr indent="-304800" lvl="5" marL="27432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6pPr>
            <a:lvl7pPr indent="-304800" lvl="6" marL="32004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7pPr>
            <a:lvl8pPr indent="-304800" lvl="7" marL="36576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/>
            </a:lvl8pPr>
            <a:lvl9pPr indent="-304800" lvl="8" marL="4114800" rtl="1" algn="r">
              <a:lnSpc>
                <a:spcPct val="94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70"/>
          <p:cNvSpPr/>
          <p:nvPr/>
        </p:nvSpPr>
        <p:spPr>
          <a:xfrm>
            <a:off x="215153" y="4930588"/>
            <a:ext cx="1138518" cy="986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0"/>
          <p:cNvSpPr txBox="1"/>
          <p:nvPr>
            <p:ph idx="2" type="body"/>
          </p:nvPr>
        </p:nvSpPr>
        <p:spPr>
          <a:xfrm>
            <a:off x="296831" y="2591380"/>
            <a:ext cx="7884446" cy="5317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1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2400"/>
            </a:lvl1pPr>
            <a:lvl2pPr indent="-304800" lvl="1" marL="9144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/>
            </a:lvl2pPr>
            <a:lvl3pPr indent="-304800" lvl="2" marL="13716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3pPr>
            <a:lvl4pPr indent="-304800" lvl="3" marL="18288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4pPr>
            <a:lvl5pPr indent="-304800" lvl="4" marL="22860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/>
            </a:lvl5pPr>
            <a:lvl6pPr indent="-304800" lvl="5" marL="27432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6pPr>
            <a:lvl7pPr indent="-304800" lvl="6" marL="32004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7pPr>
            <a:lvl8pPr indent="-304800" lvl="7" marL="36576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/>
            </a:lvl8pPr>
            <a:lvl9pPr indent="-304800" lvl="8" marL="4114800" rtl="1" algn="r">
              <a:lnSpc>
                <a:spcPct val="94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7"/>
          <p:cNvSpPr txBox="1"/>
          <p:nvPr>
            <p:ph type="title"/>
          </p:nvPr>
        </p:nvSpPr>
        <p:spPr>
          <a:xfrm>
            <a:off x="545489" y="2135517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b="0" sz="5400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7"/>
          <p:cNvSpPr txBox="1"/>
          <p:nvPr>
            <p:ph idx="1" type="body"/>
          </p:nvPr>
        </p:nvSpPr>
        <p:spPr>
          <a:xfrm>
            <a:off x="545489" y="1173191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57"/>
          <p:cNvSpPr txBox="1"/>
          <p:nvPr>
            <p:ph idx="10" type="dt"/>
          </p:nvPr>
        </p:nvSpPr>
        <p:spPr>
          <a:xfrm>
            <a:off x="554181" y="4840039"/>
            <a:ext cx="1216807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7"/>
          <p:cNvSpPr txBox="1"/>
          <p:nvPr>
            <p:ph idx="11" type="ftr"/>
          </p:nvPr>
        </p:nvSpPr>
        <p:spPr>
          <a:xfrm>
            <a:off x="1938234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7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57"/>
          <p:cNvSpPr/>
          <p:nvPr/>
        </p:nvSpPr>
        <p:spPr>
          <a:xfrm>
            <a:off x="565608" y="4355185"/>
            <a:ext cx="7220932" cy="141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7"/>
          <p:cNvSpPr txBox="1"/>
          <p:nvPr>
            <p:ph idx="2" type="body"/>
          </p:nvPr>
        </p:nvSpPr>
        <p:spPr>
          <a:xfrm>
            <a:off x="7620725" y="498331"/>
            <a:ext cx="109855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1" algn="ctr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9900"/>
              <a:buNone/>
              <a:defRPr sz="19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3pPr>
            <a:lvl4pPr indent="-3429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5pPr>
            <a:lvl6pPr indent="-3429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6pPr>
            <a:lvl7pPr indent="-3429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7pPr>
            <a:lvl8pPr indent="-3429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8pPr>
            <a:lvl9pPr indent="-3429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2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92"/>
          <p:cNvSpPr txBox="1"/>
          <p:nvPr>
            <p:ph idx="1" type="subTitle"/>
          </p:nvPr>
        </p:nvSpPr>
        <p:spPr>
          <a:xfrm>
            <a:off x="3137760" y="423720"/>
            <a:ext cx="57549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3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93"/>
          <p:cNvSpPr txBox="1"/>
          <p:nvPr>
            <p:ph idx="1" type="body"/>
          </p:nvPr>
        </p:nvSpPr>
        <p:spPr>
          <a:xfrm>
            <a:off x="3137760" y="423720"/>
            <a:ext cx="57549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8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1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17500" lvl="1" marL="9144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rtl="1" algn="r">
              <a:lnSpc>
                <a:spcPct val="94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58" title="Divider Bar"/>
          <p:cNvSpPr/>
          <p:nvPr/>
        </p:nvSpPr>
        <p:spPr>
          <a:xfrm>
            <a:off x="0" y="282"/>
            <a:ext cx="414909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8"/>
          <p:cNvSpPr/>
          <p:nvPr/>
        </p:nvSpPr>
        <p:spPr>
          <a:xfrm>
            <a:off x="215153" y="4930588"/>
            <a:ext cx="1138518" cy="98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8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Twentieth Century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8"/>
          <p:cNvSpPr txBox="1"/>
          <p:nvPr>
            <p:ph idx="2" type="subTitle"/>
          </p:nvPr>
        </p:nvSpPr>
        <p:spPr>
          <a:xfrm>
            <a:off x="265500" y="2921401"/>
            <a:ext cx="358035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4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94"/>
          <p:cNvSpPr txBox="1"/>
          <p:nvPr>
            <p:ph idx="1" type="body"/>
          </p:nvPr>
        </p:nvSpPr>
        <p:spPr>
          <a:xfrm>
            <a:off x="313776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94"/>
          <p:cNvSpPr txBox="1"/>
          <p:nvPr>
            <p:ph idx="2" type="body"/>
          </p:nvPr>
        </p:nvSpPr>
        <p:spPr>
          <a:xfrm>
            <a:off x="608688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5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6"/>
          <p:cNvSpPr txBox="1"/>
          <p:nvPr>
            <p:ph idx="1" type="subTitle"/>
          </p:nvPr>
        </p:nvSpPr>
        <p:spPr>
          <a:xfrm>
            <a:off x="250920" y="412200"/>
            <a:ext cx="2160000" cy="668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7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97"/>
          <p:cNvSpPr txBox="1"/>
          <p:nvPr>
            <p:ph idx="1" type="body"/>
          </p:nvPr>
        </p:nvSpPr>
        <p:spPr>
          <a:xfrm>
            <a:off x="313776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97"/>
          <p:cNvSpPr txBox="1"/>
          <p:nvPr>
            <p:ph idx="2" type="body"/>
          </p:nvPr>
        </p:nvSpPr>
        <p:spPr>
          <a:xfrm>
            <a:off x="608688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97"/>
          <p:cNvSpPr txBox="1"/>
          <p:nvPr>
            <p:ph idx="3" type="body"/>
          </p:nvPr>
        </p:nvSpPr>
        <p:spPr>
          <a:xfrm>
            <a:off x="313776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8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98"/>
          <p:cNvSpPr txBox="1"/>
          <p:nvPr>
            <p:ph idx="1" type="body"/>
          </p:nvPr>
        </p:nvSpPr>
        <p:spPr>
          <a:xfrm>
            <a:off x="313776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98"/>
          <p:cNvSpPr txBox="1"/>
          <p:nvPr>
            <p:ph idx="2" type="body"/>
          </p:nvPr>
        </p:nvSpPr>
        <p:spPr>
          <a:xfrm>
            <a:off x="608688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98"/>
          <p:cNvSpPr txBox="1"/>
          <p:nvPr>
            <p:ph idx="3" type="body"/>
          </p:nvPr>
        </p:nvSpPr>
        <p:spPr>
          <a:xfrm>
            <a:off x="608688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9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99"/>
          <p:cNvSpPr txBox="1"/>
          <p:nvPr>
            <p:ph idx="1" type="body"/>
          </p:nvPr>
        </p:nvSpPr>
        <p:spPr>
          <a:xfrm>
            <a:off x="313776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99"/>
          <p:cNvSpPr txBox="1"/>
          <p:nvPr>
            <p:ph idx="2" type="body"/>
          </p:nvPr>
        </p:nvSpPr>
        <p:spPr>
          <a:xfrm>
            <a:off x="608688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99"/>
          <p:cNvSpPr txBox="1"/>
          <p:nvPr>
            <p:ph idx="3" type="body"/>
          </p:nvPr>
        </p:nvSpPr>
        <p:spPr>
          <a:xfrm>
            <a:off x="3137760" y="1826640"/>
            <a:ext cx="57549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0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00"/>
          <p:cNvSpPr txBox="1"/>
          <p:nvPr>
            <p:ph idx="1" type="body"/>
          </p:nvPr>
        </p:nvSpPr>
        <p:spPr>
          <a:xfrm>
            <a:off x="3137760" y="423720"/>
            <a:ext cx="57549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00"/>
          <p:cNvSpPr txBox="1"/>
          <p:nvPr>
            <p:ph idx="2" type="body"/>
          </p:nvPr>
        </p:nvSpPr>
        <p:spPr>
          <a:xfrm>
            <a:off x="3137760" y="1826640"/>
            <a:ext cx="57549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1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01"/>
          <p:cNvSpPr txBox="1"/>
          <p:nvPr>
            <p:ph idx="1" type="body"/>
          </p:nvPr>
        </p:nvSpPr>
        <p:spPr>
          <a:xfrm>
            <a:off x="313776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01"/>
          <p:cNvSpPr txBox="1"/>
          <p:nvPr>
            <p:ph idx="2" type="body"/>
          </p:nvPr>
        </p:nvSpPr>
        <p:spPr>
          <a:xfrm>
            <a:off x="608688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01"/>
          <p:cNvSpPr txBox="1"/>
          <p:nvPr>
            <p:ph idx="3" type="body"/>
          </p:nvPr>
        </p:nvSpPr>
        <p:spPr>
          <a:xfrm>
            <a:off x="313776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101"/>
          <p:cNvSpPr txBox="1"/>
          <p:nvPr>
            <p:ph idx="4" type="body"/>
          </p:nvPr>
        </p:nvSpPr>
        <p:spPr>
          <a:xfrm>
            <a:off x="608688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2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02"/>
          <p:cNvSpPr txBox="1"/>
          <p:nvPr>
            <p:ph idx="1" type="body"/>
          </p:nvPr>
        </p:nvSpPr>
        <p:spPr>
          <a:xfrm>
            <a:off x="3137760" y="42372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02"/>
          <p:cNvSpPr txBox="1"/>
          <p:nvPr>
            <p:ph idx="2" type="body"/>
          </p:nvPr>
        </p:nvSpPr>
        <p:spPr>
          <a:xfrm>
            <a:off x="5083560" y="42372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102"/>
          <p:cNvSpPr txBox="1"/>
          <p:nvPr>
            <p:ph idx="3" type="body"/>
          </p:nvPr>
        </p:nvSpPr>
        <p:spPr>
          <a:xfrm>
            <a:off x="7029720" y="42372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102"/>
          <p:cNvSpPr txBox="1"/>
          <p:nvPr>
            <p:ph idx="4" type="body"/>
          </p:nvPr>
        </p:nvSpPr>
        <p:spPr>
          <a:xfrm>
            <a:off x="3137760" y="182664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02"/>
          <p:cNvSpPr txBox="1"/>
          <p:nvPr>
            <p:ph idx="5" type="body"/>
          </p:nvPr>
        </p:nvSpPr>
        <p:spPr>
          <a:xfrm>
            <a:off x="5083560" y="182664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02"/>
          <p:cNvSpPr txBox="1"/>
          <p:nvPr>
            <p:ph idx="6" type="body"/>
          </p:nvPr>
        </p:nvSpPr>
        <p:spPr>
          <a:xfrm>
            <a:off x="7029720" y="182664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2"/>
          <p:cNvSpPr txBox="1"/>
          <p:nvPr>
            <p:ph idx="1" type="body"/>
          </p:nvPr>
        </p:nvSpPr>
        <p:spPr>
          <a:xfrm>
            <a:off x="2961195" y="309907"/>
            <a:ext cx="5843440" cy="17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rtl="1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62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2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2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62"/>
          <p:cNvSpPr/>
          <p:nvPr/>
        </p:nvSpPr>
        <p:spPr>
          <a:xfrm>
            <a:off x="0" y="0"/>
            <a:ext cx="271492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2"/>
          <p:cNvSpPr txBox="1"/>
          <p:nvPr>
            <p:ph type="title"/>
          </p:nvPr>
        </p:nvSpPr>
        <p:spPr>
          <a:xfrm>
            <a:off x="259215" y="423779"/>
            <a:ext cx="2152291" cy="14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2"/>
          <p:cNvSpPr txBox="1"/>
          <p:nvPr>
            <p:ph idx="2" type="body"/>
          </p:nvPr>
        </p:nvSpPr>
        <p:spPr>
          <a:xfrm>
            <a:off x="2953339" y="2451361"/>
            <a:ext cx="5843440" cy="17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rtl="1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4" name="Google Shape;34;p62"/>
          <p:cNvSpPr/>
          <p:nvPr/>
        </p:nvSpPr>
        <p:spPr>
          <a:xfrm>
            <a:off x="215153" y="4930588"/>
            <a:ext cx="1138518" cy="98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3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03"/>
          <p:cNvSpPr txBox="1"/>
          <p:nvPr>
            <p:ph idx="1" type="subTitle"/>
          </p:nvPr>
        </p:nvSpPr>
        <p:spPr>
          <a:xfrm>
            <a:off x="3137760" y="423720"/>
            <a:ext cx="57549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4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04"/>
          <p:cNvSpPr txBox="1"/>
          <p:nvPr>
            <p:ph idx="1" type="body"/>
          </p:nvPr>
        </p:nvSpPr>
        <p:spPr>
          <a:xfrm>
            <a:off x="3137760" y="423720"/>
            <a:ext cx="57549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5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05"/>
          <p:cNvSpPr txBox="1"/>
          <p:nvPr>
            <p:ph idx="1" type="body"/>
          </p:nvPr>
        </p:nvSpPr>
        <p:spPr>
          <a:xfrm>
            <a:off x="313776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05"/>
          <p:cNvSpPr txBox="1"/>
          <p:nvPr>
            <p:ph idx="2" type="body"/>
          </p:nvPr>
        </p:nvSpPr>
        <p:spPr>
          <a:xfrm>
            <a:off x="608688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6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7"/>
          <p:cNvSpPr txBox="1"/>
          <p:nvPr>
            <p:ph idx="1" type="subTitle"/>
          </p:nvPr>
        </p:nvSpPr>
        <p:spPr>
          <a:xfrm>
            <a:off x="250920" y="412200"/>
            <a:ext cx="2160000" cy="668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8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08"/>
          <p:cNvSpPr txBox="1"/>
          <p:nvPr>
            <p:ph idx="1" type="body"/>
          </p:nvPr>
        </p:nvSpPr>
        <p:spPr>
          <a:xfrm>
            <a:off x="313776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108"/>
          <p:cNvSpPr txBox="1"/>
          <p:nvPr>
            <p:ph idx="2" type="body"/>
          </p:nvPr>
        </p:nvSpPr>
        <p:spPr>
          <a:xfrm>
            <a:off x="608688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108"/>
          <p:cNvSpPr txBox="1"/>
          <p:nvPr>
            <p:ph idx="3" type="body"/>
          </p:nvPr>
        </p:nvSpPr>
        <p:spPr>
          <a:xfrm>
            <a:off x="313776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9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09"/>
          <p:cNvSpPr txBox="1"/>
          <p:nvPr>
            <p:ph idx="1" type="body"/>
          </p:nvPr>
        </p:nvSpPr>
        <p:spPr>
          <a:xfrm>
            <a:off x="313776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09"/>
          <p:cNvSpPr txBox="1"/>
          <p:nvPr>
            <p:ph idx="2" type="body"/>
          </p:nvPr>
        </p:nvSpPr>
        <p:spPr>
          <a:xfrm>
            <a:off x="608688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109"/>
          <p:cNvSpPr txBox="1"/>
          <p:nvPr>
            <p:ph idx="3" type="body"/>
          </p:nvPr>
        </p:nvSpPr>
        <p:spPr>
          <a:xfrm>
            <a:off x="608688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0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10"/>
          <p:cNvSpPr txBox="1"/>
          <p:nvPr>
            <p:ph idx="1" type="body"/>
          </p:nvPr>
        </p:nvSpPr>
        <p:spPr>
          <a:xfrm>
            <a:off x="313776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110"/>
          <p:cNvSpPr txBox="1"/>
          <p:nvPr>
            <p:ph idx="2" type="body"/>
          </p:nvPr>
        </p:nvSpPr>
        <p:spPr>
          <a:xfrm>
            <a:off x="608688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110"/>
          <p:cNvSpPr txBox="1"/>
          <p:nvPr>
            <p:ph idx="3" type="body"/>
          </p:nvPr>
        </p:nvSpPr>
        <p:spPr>
          <a:xfrm>
            <a:off x="3137760" y="1826640"/>
            <a:ext cx="57549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1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11"/>
          <p:cNvSpPr txBox="1"/>
          <p:nvPr>
            <p:ph idx="1" type="body"/>
          </p:nvPr>
        </p:nvSpPr>
        <p:spPr>
          <a:xfrm>
            <a:off x="3137760" y="423720"/>
            <a:ext cx="57549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111"/>
          <p:cNvSpPr txBox="1"/>
          <p:nvPr>
            <p:ph idx="2" type="body"/>
          </p:nvPr>
        </p:nvSpPr>
        <p:spPr>
          <a:xfrm>
            <a:off x="3137760" y="1826640"/>
            <a:ext cx="57549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2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12"/>
          <p:cNvSpPr txBox="1"/>
          <p:nvPr>
            <p:ph idx="1" type="body"/>
          </p:nvPr>
        </p:nvSpPr>
        <p:spPr>
          <a:xfrm>
            <a:off x="313776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112"/>
          <p:cNvSpPr txBox="1"/>
          <p:nvPr>
            <p:ph idx="2" type="body"/>
          </p:nvPr>
        </p:nvSpPr>
        <p:spPr>
          <a:xfrm>
            <a:off x="608688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112"/>
          <p:cNvSpPr txBox="1"/>
          <p:nvPr>
            <p:ph idx="3" type="body"/>
          </p:nvPr>
        </p:nvSpPr>
        <p:spPr>
          <a:xfrm>
            <a:off x="313776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112"/>
          <p:cNvSpPr txBox="1"/>
          <p:nvPr>
            <p:ph idx="4" type="body"/>
          </p:nvPr>
        </p:nvSpPr>
        <p:spPr>
          <a:xfrm>
            <a:off x="608688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wentieth Century"/>
              <a:buNone/>
              <a:defRPr sz="5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0"/>
          <p:cNvSpPr/>
          <p:nvPr/>
        </p:nvSpPr>
        <p:spPr>
          <a:xfrm>
            <a:off x="215153" y="4930588"/>
            <a:ext cx="1138518" cy="986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3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13"/>
          <p:cNvSpPr txBox="1"/>
          <p:nvPr>
            <p:ph idx="1" type="body"/>
          </p:nvPr>
        </p:nvSpPr>
        <p:spPr>
          <a:xfrm>
            <a:off x="3137760" y="42372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113"/>
          <p:cNvSpPr txBox="1"/>
          <p:nvPr>
            <p:ph idx="2" type="body"/>
          </p:nvPr>
        </p:nvSpPr>
        <p:spPr>
          <a:xfrm>
            <a:off x="5083560" y="42372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113"/>
          <p:cNvSpPr txBox="1"/>
          <p:nvPr>
            <p:ph idx="3" type="body"/>
          </p:nvPr>
        </p:nvSpPr>
        <p:spPr>
          <a:xfrm>
            <a:off x="7029720" y="42372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13"/>
          <p:cNvSpPr txBox="1"/>
          <p:nvPr>
            <p:ph idx="4" type="body"/>
          </p:nvPr>
        </p:nvSpPr>
        <p:spPr>
          <a:xfrm>
            <a:off x="3137760" y="182664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113"/>
          <p:cNvSpPr txBox="1"/>
          <p:nvPr>
            <p:ph idx="5" type="body"/>
          </p:nvPr>
        </p:nvSpPr>
        <p:spPr>
          <a:xfrm>
            <a:off x="5083560" y="182664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113"/>
          <p:cNvSpPr txBox="1"/>
          <p:nvPr>
            <p:ph idx="6" type="body"/>
          </p:nvPr>
        </p:nvSpPr>
        <p:spPr>
          <a:xfrm>
            <a:off x="7029720" y="182664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4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14"/>
          <p:cNvSpPr txBox="1"/>
          <p:nvPr>
            <p:ph idx="1" type="subTitle"/>
          </p:nvPr>
        </p:nvSpPr>
        <p:spPr>
          <a:xfrm>
            <a:off x="3137760" y="423720"/>
            <a:ext cx="57549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5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115"/>
          <p:cNvSpPr txBox="1"/>
          <p:nvPr>
            <p:ph idx="1" type="body"/>
          </p:nvPr>
        </p:nvSpPr>
        <p:spPr>
          <a:xfrm>
            <a:off x="3137760" y="423720"/>
            <a:ext cx="57549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6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16"/>
          <p:cNvSpPr txBox="1"/>
          <p:nvPr>
            <p:ph idx="1" type="body"/>
          </p:nvPr>
        </p:nvSpPr>
        <p:spPr>
          <a:xfrm>
            <a:off x="313776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116"/>
          <p:cNvSpPr txBox="1"/>
          <p:nvPr>
            <p:ph idx="2" type="body"/>
          </p:nvPr>
        </p:nvSpPr>
        <p:spPr>
          <a:xfrm>
            <a:off x="608688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7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8"/>
          <p:cNvSpPr txBox="1"/>
          <p:nvPr>
            <p:ph idx="1" type="subTitle"/>
          </p:nvPr>
        </p:nvSpPr>
        <p:spPr>
          <a:xfrm>
            <a:off x="250920" y="412200"/>
            <a:ext cx="2160000" cy="668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9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19"/>
          <p:cNvSpPr txBox="1"/>
          <p:nvPr>
            <p:ph idx="1" type="body"/>
          </p:nvPr>
        </p:nvSpPr>
        <p:spPr>
          <a:xfrm>
            <a:off x="313776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119"/>
          <p:cNvSpPr txBox="1"/>
          <p:nvPr>
            <p:ph idx="2" type="body"/>
          </p:nvPr>
        </p:nvSpPr>
        <p:spPr>
          <a:xfrm>
            <a:off x="608688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119"/>
          <p:cNvSpPr txBox="1"/>
          <p:nvPr>
            <p:ph idx="3" type="body"/>
          </p:nvPr>
        </p:nvSpPr>
        <p:spPr>
          <a:xfrm>
            <a:off x="313776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0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20"/>
          <p:cNvSpPr txBox="1"/>
          <p:nvPr>
            <p:ph idx="1" type="body"/>
          </p:nvPr>
        </p:nvSpPr>
        <p:spPr>
          <a:xfrm>
            <a:off x="3137760" y="423720"/>
            <a:ext cx="28083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120"/>
          <p:cNvSpPr txBox="1"/>
          <p:nvPr>
            <p:ph idx="2" type="body"/>
          </p:nvPr>
        </p:nvSpPr>
        <p:spPr>
          <a:xfrm>
            <a:off x="608688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120"/>
          <p:cNvSpPr txBox="1"/>
          <p:nvPr>
            <p:ph idx="3" type="body"/>
          </p:nvPr>
        </p:nvSpPr>
        <p:spPr>
          <a:xfrm>
            <a:off x="608688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1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21"/>
          <p:cNvSpPr txBox="1"/>
          <p:nvPr>
            <p:ph idx="1" type="body"/>
          </p:nvPr>
        </p:nvSpPr>
        <p:spPr>
          <a:xfrm>
            <a:off x="313776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121"/>
          <p:cNvSpPr txBox="1"/>
          <p:nvPr>
            <p:ph idx="2" type="body"/>
          </p:nvPr>
        </p:nvSpPr>
        <p:spPr>
          <a:xfrm>
            <a:off x="608688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121"/>
          <p:cNvSpPr txBox="1"/>
          <p:nvPr>
            <p:ph idx="3" type="body"/>
          </p:nvPr>
        </p:nvSpPr>
        <p:spPr>
          <a:xfrm>
            <a:off x="3137760" y="1826640"/>
            <a:ext cx="57549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/>
          <p:nvPr>
            <p:ph idx="1" type="body"/>
          </p:nvPr>
        </p:nvSpPr>
        <p:spPr>
          <a:xfrm>
            <a:off x="1043146" y="3135776"/>
            <a:ext cx="3716228" cy="646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0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b="1" sz="1350"/>
            </a:lvl3pPr>
            <a:lvl4pPr indent="-2286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59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9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9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59"/>
          <p:cNvSpPr/>
          <p:nvPr/>
        </p:nvSpPr>
        <p:spPr>
          <a:xfrm>
            <a:off x="0" y="0"/>
            <a:ext cx="896471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9"/>
          <p:cNvSpPr txBox="1"/>
          <p:nvPr>
            <p:ph type="title"/>
          </p:nvPr>
        </p:nvSpPr>
        <p:spPr>
          <a:xfrm>
            <a:off x="972153" y="424704"/>
            <a:ext cx="7024366" cy="675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wentieth Century"/>
              <a:buNone/>
              <a:defRPr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9"/>
          <p:cNvSpPr/>
          <p:nvPr/>
        </p:nvSpPr>
        <p:spPr>
          <a:xfrm>
            <a:off x="215153" y="4921624"/>
            <a:ext cx="430306" cy="107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9"/>
          <p:cNvSpPr/>
          <p:nvPr>
            <p:ph idx="2" type="clipArt"/>
          </p:nvPr>
        </p:nvSpPr>
        <p:spPr>
          <a:xfrm>
            <a:off x="1036870" y="1348872"/>
            <a:ext cx="3757612" cy="161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1" algn="r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■"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–"/>
              <a:defRPr b="0" i="1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–"/>
              <a:defRPr b="0" i="1" sz="10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8" name="Google Shape;48;p59"/>
          <p:cNvSpPr txBox="1"/>
          <p:nvPr>
            <p:ph idx="3" type="body"/>
          </p:nvPr>
        </p:nvSpPr>
        <p:spPr>
          <a:xfrm>
            <a:off x="5009263" y="3154361"/>
            <a:ext cx="3716228" cy="646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0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b="1" sz="1350"/>
            </a:lvl3pPr>
            <a:lvl4pPr indent="-2286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59"/>
          <p:cNvSpPr/>
          <p:nvPr>
            <p:ph idx="4" type="clipArt"/>
          </p:nvPr>
        </p:nvSpPr>
        <p:spPr>
          <a:xfrm>
            <a:off x="5002987" y="1367457"/>
            <a:ext cx="3757612" cy="161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1" algn="r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■"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–"/>
              <a:defRPr b="0" i="1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–"/>
              <a:defRPr b="0" i="1" sz="10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2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22"/>
          <p:cNvSpPr txBox="1"/>
          <p:nvPr>
            <p:ph idx="1" type="body"/>
          </p:nvPr>
        </p:nvSpPr>
        <p:spPr>
          <a:xfrm>
            <a:off x="3137760" y="423720"/>
            <a:ext cx="57549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122"/>
          <p:cNvSpPr txBox="1"/>
          <p:nvPr>
            <p:ph idx="2" type="body"/>
          </p:nvPr>
        </p:nvSpPr>
        <p:spPr>
          <a:xfrm>
            <a:off x="3137760" y="1826640"/>
            <a:ext cx="57549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3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23"/>
          <p:cNvSpPr txBox="1"/>
          <p:nvPr>
            <p:ph idx="1" type="body"/>
          </p:nvPr>
        </p:nvSpPr>
        <p:spPr>
          <a:xfrm>
            <a:off x="313776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123"/>
          <p:cNvSpPr txBox="1"/>
          <p:nvPr>
            <p:ph idx="2" type="body"/>
          </p:nvPr>
        </p:nvSpPr>
        <p:spPr>
          <a:xfrm>
            <a:off x="6086880" y="42372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123"/>
          <p:cNvSpPr txBox="1"/>
          <p:nvPr>
            <p:ph idx="3" type="body"/>
          </p:nvPr>
        </p:nvSpPr>
        <p:spPr>
          <a:xfrm>
            <a:off x="313776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123"/>
          <p:cNvSpPr txBox="1"/>
          <p:nvPr>
            <p:ph idx="4" type="body"/>
          </p:nvPr>
        </p:nvSpPr>
        <p:spPr>
          <a:xfrm>
            <a:off x="6086880" y="1826640"/>
            <a:ext cx="280836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4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24"/>
          <p:cNvSpPr txBox="1"/>
          <p:nvPr>
            <p:ph idx="1" type="body"/>
          </p:nvPr>
        </p:nvSpPr>
        <p:spPr>
          <a:xfrm>
            <a:off x="3137760" y="42372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124"/>
          <p:cNvSpPr txBox="1"/>
          <p:nvPr>
            <p:ph idx="2" type="body"/>
          </p:nvPr>
        </p:nvSpPr>
        <p:spPr>
          <a:xfrm>
            <a:off x="5083560" y="42372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24"/>
          <p:cNvSpPr txBox="1"/>
          <p:nvPr>
            <p:ph idx="3" type="body"/>
          </p:nvPr>
        </p:nvSpPr>
        <p:spPr>
          <a:xfrm>
            <a:off x="7029720" y="42372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124"/>
          <p:cNvSpPr txBox="1"/>
          <p:nvPr>
            <p:ph idx="4" type="body"/>
          </p:nvPr>
        </p:nvSpPr>
        <p:spPr>
          <a:xfrm>
            <a:off x="3137760" y="182664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124"/>
          <p:cNvSpPr txBox="1"/>
          <p:nvPr>
            <p:ph idx="5" type="body"/>
          </p:nvPr>
        </p:nvSpPr>
        <p:spPr>
          <a:xfrm>
            <a:off x="5083560" y="182664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124"/>
          <p:cNvSpPr txBox="1"/>
          <p:nvPr>
            <p:ph idx="6" type="body"/>
          </p:nvPr>
        </p:nvSpPr>
        <p:spPr>
          <a:xfrm>
            <a:off x="7029720" y="1826640"/>
            <a:ext cx="1852920" cy="128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3" title="Divider Bar"/>
          <p:cNvSpPr/>
          <p:nvPr/>
        </p:nvSpPr>
        <p:spPr>
          <a:xfrm>
            <a:off x="0" y="282"/>
            <a:ext cx="414909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3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3"/>
          <p:cNvSpPr txBox="1"/>
          <p:nvPr>
            <p:ph idx="1" type="body"/>
          </p:nvPr>
        </p:nvSpPr>
        <p:spPr>
          <a:xfrm>
            <a:off x="4692015" y="514351"/>
            <a:ext cx="3909060" cy="388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rtl="1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 sz="1350"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 sz="1350"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indent="-3048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indent="-3048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indent="-3048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63"/>
          <p:cNvSpPr txBox="1"/>
          <p:nvPr>
            <p:ph idx="2" type="body"/>
          </p:nvPr>
        </p:nvSpPr>
        <p:spPr>
          <a:xfrm>
            <a:off x="542925" y="2142258"/>
            <a:ext cx="2891790" cy="2258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rtl="1" algn="r">
              <a:lnSpc>
                <a:spcPct val="94000"/>
              </a:lnSpc>
              <a:spcBef>
                <a:spcPts val="112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indent="-228600" lvl="2" marL="1371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indent="-228600" lvl="4" marL="22860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indent="-2286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indent="-2286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7pPr>
            <a:lvl8pPr indent="-2286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8pPr>
            <a:lvl9pPr indent="-2286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5" name="Google Shape;55;p63"/>
          <p:cNvSpPr txBox="1"/>
          <p:nvPr>
            <p:ph idx="10" type="dt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3"/>
          <p:cNvSpPr txBox="1"/>
          <p:nvPr>
            <p:ph idx="11" type="ftr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3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63"/>
          <p:cNvSpPr/>
          <p:nvPr/>
        </p:nvSpPr>
        <p:spPr>
          <a:xfrm>
            <a:off x="215153" y="4930588"/>
            <a:ext cx="1138518" cy="98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3137648" y="423582"/>
            <a:ext cx="575534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rtl="1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61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1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1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61"/>
          <p:cNvSpPr/>
          <p:nvPr/>
        </p:nvSpPr>
        <p:spPr>
          <a:xfrm>
            <a:off x="0" y="0"/>
            <a:ext cx="271492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1"/>
          <p:cNvSpPr/>
          <p:nvPr/>
        </p:nvSpPr>
        <p:spPr>
          <a:xfrm>
            <a:off x="215153" y="4930588"/>
            <a:ext cx="1138518" cy="98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1"/>
          <p:cNvSpPr txBox="1"/>
          <p:nvPr>
            <p:ph type="title"/>
          </p:nvPr>
        </p:nvSpPr>
        <p:spPr>
          <a:xfrm>
            <a:off x="251012" y="412376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6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1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17500" lvl="1" marL="9144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rtl="1" algn="r">
              <a:lnSpc>
                <a:spcPct val="94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rtl="1" algn="r">
              <a:lnSpc>
                <a:spcPct val="94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64"/>
          <p:cNvSpPr/>
          <p:nvPr/>
        </p:nvSpPr>
        <p:spPr>
          <a:xfrm>
            <a:off x="215153" y="4930588"/>
            <a:ext cx="1138518" cy="986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5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5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5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Twentieth Century"/>
              <a:buNone/>
              <a:defRPr b="0" i="0" sz="33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1" algn="r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■"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–"/>
              <a:defRPr b="0" i="1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95275" lvl="6" marL="32004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95275" lvl="7" marL="36576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–"/>
              <a:defRPr b="0" i="1" sz="10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95275" lvl="8" marL="4114800" marR="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53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3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53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5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Twentieth Century"/>
              <a:buNone/>
              <a:defRPr b="0" i="0" sz="33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55"/>
          <p:cNvSpPr txBox="1"/>
          <p:nvPr>
            <p:ph idx="1" type="body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1" algn="r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Libre Franklin"/>
              <a:buChar char="■"/>
              <a:defRPr b="0" i="0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Libre Franklin"/>
              <a:buChar char="–"/>
              <a:defRPr b="0" i="1" sz="13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lt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95275" lvl="6" marL="32004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lt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95275" lvl="7" marL="3657600" marR="0" rtl="1" algn="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Font typeface="Libre Franklin"/>
              <a:buChar char="–"/>
              <a:defRPr b="0" i="1" sz="1050" u="none" cap="none" strike="noStrike">
                <a:solidFill>
                  <a:schemeClr val="lt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95275" lvl="8" marL="4114800" marR="0" rtl="1" algn="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lt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1" name="Google Shape;121;p55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55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55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6"/>
          <p:cNvSpPr txBox="1"/>
          <p:nvPr>
            <p:ph idx="1" type="body"/>
          </p:nvPr>
        </p:nvSpPr>
        <p:spPr>
          <a:xfrm>
            <a:off x="3137760" y="423720"/>
            <a:ext cx="57549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86"/>
          <p:cNvSpPr txBox="1"/>
          <p:nvPr>
            <p:ph idx="10" type="dt"/>
          </p:nvPr>
        </p:nvSpPr>
        <p:spPr>
          <a:xfrm>
            <a:off x="1042920" y="4840200"/>
            <a:ext cx="903240" cy="30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86"/>
          <p:cNvSpPr txBox="1"/>
          <p:nvPr>
            <p:ph idx="11" type="ftr"/>
          </p:nvPr>
        </p:nvSpPr>
        <p:spPr>
          <a:xfrm>
            <a:off x="2170080" y="4840200"/>
            <a:ext cx="4710240" cy="30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86"/>
          <p:cNvSpPr txBox="1"/>
          <p:nvPr>
            <p:ph idx="12" type="sldNum"/>
          </p:nvPr>
        </p:nvSpPr>
        <p:spPr>
          <a:xfrm>
            <a:off x="7104600" y="4840200"/>
            <a:ext cx="1197000" cy="30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86"/>
          <p:cNvSpPr/>
          <p:nvPr/>
        </p:nvSpPr>
        <p:spPr>
          <a:xfrm>
            <a:off x="0" y="0"/>
            <a:ext cx="271440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6"/>
          <p:cNvSpPr/>
          <p:nvPr/>
        </p:nvSpPr>
        <p:spPr>
          <a:xfrm>
            <a:off x="215280" y="4930560"/>
            <a:ext cx="1138320" cy="98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6"/>
          <p:cNvSpPr txBox="1"/>
          <p:nvPr>
            <p:ph type="title"/>
          </p:nvPr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8"/>
          <p:cNvSpPr txBox="1"/>
          <p:nvPr>
            <p:ph idx="1" type="body"/>
          </p:nvPr>
        </p:nvSpPr>
        <p:spPr>
          <a:xfrm>
            <a:off x="2961360" y="309960"/>
            <a:ext cx="5843160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88"/>
          <p:cNvSpPr txBox="1"/>
          <p:nvPr>
            <p:ph idx="10" type="dt"/>
          </p:nvPr>
        </p:nvSpPr>
        <p:spPr>
          <a:xfrm>
            <a:off x="1042920" y="4840200"/>
            <a:ext cx="903240" cy="30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88"/>
          <p:cNvSpPr txBox="1"/>
          <p:nvPr>
            <p:ph idx="11" type="ftr"/>
          </p:nvPr>
        </p:nvSpPr>
        <p:spPr>
          <a:xfrm>
            <a:off x="2170080" y="4840200"/>
            <a:ext cx="4710240" cy="30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88"/>
          <p:cNvSpPr txBox="1"/>
          <p:nvPr>
            <p:ph idx="12" type="sldNum"/>
          </p:nvPr>
        </p:nvSpPr>
        <p:spPr>
          <a:xfrm>
            <a:off x="7104600" y="4840200"/>
            <a:ext cx="1197000" cy="30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88"/>
          <p:cNvSpPr/>
          <p:nvPr/>
        </p:nvSpPr>
        <p:spPr>
          <a:xfrm>
            <a:off x="0" y="0"/>
            <a:ext cx="271440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8"/>
          <p:cNvSpPr txBox="1"/>
          <p:nvPr>
            <p:ph type="title"/>
          </p:nvPr>
        </p:nvSpPr>
        <p:spPr>
          <a:xfrm>
            <a:off x="259200" y="423720"/>
            <a:ext cx="2152080" cy="144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5" name="Google Shape;195;p88"/>
          <p:cNvSpPr txBox="1"/>
          <p:nvPr>
            <p:ph idx="2" type="body"/>
          </p:nvPr>
        </p:nvSpPr>
        <p:spPr>
          <a:xfrm>
            <a:off x="2953440" y="2451240"/>
            <a:ext cx="5843160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88"/>
          <p:cNvSpPr/>
          <p:nvPr/>
        </p:nvSpPr>
        <p:spPr>
          <a:xfrm>
            <a:off x="215280" y="4930560"/>
            <a:ext cx="1138320" cy="98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0"/>
          <p:cNvSpPr/>
          <p:nvPr/>
        </p:nvSpPr>
        <p:spPr>
          <a:xfrm>
            <a:off x="0" y="360"/>
            <a:ext cx="4148640" cy="51433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0"/>
          <p:cNvSpPr txBox="1"/>
          <p:nvPr>
            <p:ph type="title"/>
          </p:nvPr>
        </p:nvSpPr>
        <p:spPr>
          <a:xfrm>
            <a:off x="542880" y="514440"/>
            <a:ext cx="2891520" cy="1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Google Shape;248;p90"/>
          <p:cNvSpPr txBox="1"/>
          <p:nvPr>
            <p:ph idx="1" type="body"/>
          </p:nvPr>
        </p:nvSpPr>
        <p:spPr>
          <a:xfrm>
            <a:off x="4691880" y="514440"/>
            <a:ext cx="3908880" cy="388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90"/>
          <p:cNvSpPr txBox="1"/>
          <p:nvPr>
            <p:ph idx="2" type="body"/>
          </p:nvPr>
        </p:nvSpPr>
        <p:spPr>
          <a:xfrm>
            <a:off x="542880" y="2142360"/>
            <a:ext cx="2891520" cy="225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90"/>
          <p:cNvSpPr txBox="1"/>
          <p:nvPr>
            <p:ph idx="10" type="dt"/>
          </p:nvPr>
        </p:nvSpPr>
        <p:spPr>
          <a:xfrm>
            <a:off x="542880" y="4840200"/>
            <a:ext cx="903240" cy="30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90"/>
          <p:cNvSpPr txBox="1"/>
          <p:nvPr>
            <p:ph idx="11" type="ftr"/>
          </p:nvPr>
        </p:nvSpPr>
        <p:spPr>
          <a:xfrm>
            <a:off x="1654560" y="4840200"/>
            <a:ext cx="1779840" cy="30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90"/>
          <p:cNvSpPr txBox="1"/>
          <p:nvPr>
            <p:ph idx="12" type="sldNum"/>
          </p:nvPr>
        </p:nvSpPr>
        <p:spPr>
          <a:xfrm>
            <a:off x="7412400" y="4840200"/>
            <a:ext cx="1197000" cy="30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90"/>
          <p:cNvSpPr/>
          <p:nvPr/>
        </p:nvSpPr>
        <p:spPr>
          <a:xfrm>
            <a:off x="215280" y="4930560"/>
            <a:ext cx="1138320" cy="98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7.jpg"/><Relationship Id="rId5" Type="http://schemas.openxmlformats.org/officeDocument/2006/relationships/image" Target="../media/image6.jp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0.jp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jpg"/><Relationship Id="rId4" Type="http://schemas.openxmlformats.org/officeDocument/2006/relationships/image" Target="../media/image36.jpg"/><Relationship Id="rId5" Type="http://schemas.openxmlformats.org/officeDocument/2006/relationships/image" Target="../media/image3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jpg"/><Relationship Id="rId4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Relationship Id="rId4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jpg"/><Relationship Id="rId4" Type="http://schemas.openxmlformats.org/officeDocument/2006/relationships/image" Target="../media/image5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jpg"/><Relationship Id="rId4" Type="http://schemas.openxmlformats.org/officeDocument/2006/relationships/image" Target="../media/image57.png"/><Relationship Id="rId5" Type="http://schemas.openxmlformats.org/officeDocument/2006/relationships/image" Target="../media/image5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jpg"/><Relationship Id="rId4" Type="http://schemas.openxmlformats.org/officeDocument/2006/relationships/image" Target="../media/image5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Relationship Id="rId4" Type="http://schemas.openxmlformats.org/officeDocument/2006/relationships/image" Target="../media/image75.png"/><Relationship Id="rId5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Relationship Id="rId4" Type="http://schemas.openxmlformats.org/officeDocument/2006/relationships/image" Target="../media/image6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Relationship Id="rId4" Type="http://schemas.openxmlformats.org/officeDocument/2006/relationships/image" Target="../media/image73.jpg"/><Relationship Id="rId5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Relationship Id="rId4" Type="http://schemas.openxmlformats.org/officeDocument/2006/relationships/image" Target="../media/image6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"/>
          <p:cNvSpPr txBox="1"/>
          <p:nvPr>
            <p:ph type="ctrTitle"/>
          </p:nvPr>
        </p:nvSpPr>
        <p:spPr>
          <a:xfrm>
            <a:off x="581010" y="2570077"/>
            <a:ext cx="5761112" cy="1573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</a:pPr>
            <a:r>
              <a:rPr lang="en-US"/>
              <a:t>SMART RADAR SYSTEM </a:t>
            </a:r>
            <a:endParaRPr/>
          </a:p>
        </p:txBody>
      </p:sp>
      <p:sp>
        <p:nvSpPr>
          <p:cNvPr id="307" name="Google Shape;307;p1"/>
          <p:cNvSpPr txBox="1"/>
          <p:nvPr>
            <p:ph idx="1" type="subTitle"/>
          </p:nvPr>
        </p:nvSpPr>
        <p:spPr>
          <a:xfrm>
            <a:off x="6432600" y="3673925"/>
            <a:ext cx="1173000" cy="469800"/>
          </a:xfrm>
          <a:prstGeom prst="rect">
            <a:avLst/>
          </a:prstGeom>
          <a:noFill/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None/>
            </a:pPr>
            <a:r>
              <a:rPr lang="en-US" sz="1595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Using IoT</a:t>
            </a:r>
            <a:endParaRPr sz="1595"/>
          </a:p>
        </p:txBody>
      </p:sp>
      <p:pic>
        <p:nvPicPr>
          <p:cNvPr id="308" name="Google Shape;308;p1"/>
          <p:cNvPicPr preferRelativeResize="0"/>
          <p:nvPr/>
        </p:nvPicPr>
        <p:blipFill rotWithShape="1">
          <a:blip r:embed="rId3">
            <a:alphaModFix/>
          </a:blip>
          <a:srcRect b="39556" l="809" r="0" t="0"/>
          <a:stretch/>
        </p:blipFill>
        <p:spPr>
          <a:xfrm>
            <a:off x="1491174" y="0"/>
            <a:ext cx="7652825" cy="310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a127b957b_0_49"/>
          <p:cNvSpPr txBox="1"/>
          <p:nvPr>
            <p:ph type="title"/>
          </p:nvPr>
        </p:nvSpPr>
        <p:spPr>
          <a:xfrm>
            <a:off x="259225" y="423775"/>
            <a:ext cx="19581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project flow chart </a:t>
            </a:r>
            <a:endParaRPr/>
          </a:p>
        </p:txBody>
      </p:sp>
      <p:pic>
        <p:nvPicPr>
          <p:cNvPr id="370" name="Google Shape;370;g8a127b957b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075" y="0"/>
            <a:ext cx="63889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"/>
          <p:cNvSpPr txBox="1"/>
          <p:nvPr>
            <p:ph type="title"/>
          </p:nvPr>
        </p:nvSpPr>
        <p:spPr>
          <a:xfrm>
            <a:off x="545489" y="2135517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US">
                <a:solidFill>
                  <a:schemeClr val="lt1"/>
                </a:solidFill>
              </a:rPr>
              <a:t>IOT SYSTEM IMPLEMENTATION</a:t>
            </a:r>
            <a:endParaRPr/>
          </a:p>
        </p:txBody>
      </p:sp>
      <p:sp>
        <p:nvSpPr>
          <p:cNvPr id="376" name="Google Shape;376;p2"/>
          <p:cNvSpPr txBox="1"/>
          <p:nvPr>
            <p:ph idx="1" type="body"/>
          </p:nvPr>
        </p:nvSpPr>
        <p:spPr>
          <a:xfrm>
            <a:off x="545489" y="1173191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A brief explanation…</a:t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7" name="Google Shape;377;p2"/>
          <p:cNvSpPr txBox="1"/>
          <p:nvPr>
            <p:ph idx="2" type="body"/>
          </p:nvPr>
        </p:nvSpPr>
        <p:spPr>
          <a:xfrm>
            <a:off x="7620725" y="498331"/>
            <a:ext cx="109855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900"/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What is IoT?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Main Components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Popular Applications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p3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600"/>
              <a:buFont typeface="Twentieth Century"/>
              <a:buNone/>
            </a:pPr>
            <a:r>
              <a:rPr lang="en-US">
                <a:solidFill>
                  <a:schemeClr val="lt1"/>
                </a:solidFill>
              </a:rPr>
              <a:t>IoT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3"/>
          <p:cNvSpPr txBox="1"/>
          <p:nvPr>
            <p:ph idx="2" type="subTitle"/>
          </p:nvPr>
        </p:nvSpPr>
        <p:spPr>
          <a:xfrm>
            <a:off x="265500" y="2921401"/>
            <a:ext cx="358035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solidFill>
                  <a:schemeClr val="lt1"/>
                </a:solidFill>
              </a:rPr>
              <a:t>Internet of Things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025" y="407862"/>
            <a:ext cx="2331024" cy="11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03" y="1793075"/>
            <a:ext cx="1875924" cy="18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0613" y="2950899"/>
            <a:ext cx="1518524" cy="151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6"/>
          <p:cNvCxnSpPr/>
          <p:nvPr/>
        </p:nvCxnSpPr>
        <p:spPr>
          <a:xfrm flipH="1">
            <a:off x="1905475" y="1434100"/>
            <a:ext cx="1078800" cy="644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stealth"/>
            <a:tailEnd len="med" w="med" type="stealth"/>
          </a:ln>
        </p:spPr>
      </p:cxnSp>
      <p:cxnSp>
        <p:nvCxnSpPr>
          <p:cNvPr id="393" name="Google Shape;393;p6"/>
          <p:cNvCxnSpPr/>
          <p:nvPr/>
        </p:nvCxnSpPr>
        <p:spPr>
          <a:xfrm flipH="1">
            <a:off x="4473275" y="1793075"/>
            <a:ext cx="13200" cy="828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pic>
        <p:nvPicPr>
          <p:cNvPr id="394" name="Google Shape;39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8199" y="2379825"/>
            <a:ext cx="1875925" cy="18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"/>
          <p:cNvSpPr txBox="1"/>
          <p:nvPr/>
        </p:nvSpPr>
        <p:spPr>
          <a:xfrm>
            <a:off x="536713" y="3542288"/>
            <a:ext cx="1875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Microcontroller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6" name="Google Shape;396;p6"/>
          <p:cNvSpPr txBox="1"/>
          <p:nvPr/>
        </p:nvSpPr>
        <p:spPr>
          <a:xfrm>
            <a:off x="3634038" y="4637650"/>
            <a:ext cx="1875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Website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7" name="Google Shape;397;p6"/>
          <p:cNvSpPr txBox="1"/>
          <p:nvPr/>
        </p:nvSpPr>
        <p:spPr>
          <a:xfrm>
            <a:off x="7078200" y="4255750"/>
            <a:ext cx="18759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Mobile Application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8" name="Google Shape;398;p6"/>
          <p:cNvSpPr txBox="1"/>
          <p:nvPr/>
        </p:nvSpPr>
        <p:spPr>
          <a:xfrm rot="-1999294">
            <a:off x="1383540" y="1257061"/>
            <a:ext cx="1875896" cy="333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and Write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9" name="Google Shape;399;p6"/>
          <p:cNvSpPr txBox="1"/>
          <p:nvPr/>
        </p:nvSpPr>
        <p:spPr>
          <a:xfrm rot="2123122">
            <a:off x="5898810" y="1725414"/>
            <a:ext cx="1875930" cy="333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and Write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400" name="Google Shape;400;p6"/>
          <p:cNvCxnSpPr/>
          <p:nvPr/>
        </p:nvCxnSpPr>
        <p:spPr>
          <a:xfrm rot="10800000">
            <a:off x="5808900" y="1620275"/>
            <a:ext cx="1630200" cy="117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401" name="Google Shape;401;p6"/>
          <p:cNvSpPr txBox="1"/>
          <p:nvPr/>
        </p:nvSpPr>
        <p:spPr>
          <a:xfrm rot="2199">
            <a:off x="3481597" y="2564098"/>
            <a:ext cx="1875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"/>
          <p:cNvSpPr txBox="1"/>
          <p:nvPr>
            <p:ph type="title"/>
          </p:nvPr>
        </p:nvSpPr>
        <p:spPr>
          <a:xfrm>
            <a:off x="545489" y="2135517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/>
              <a:t>SMART RADAR SYSTEM</a:t>
            </a:r>
            <a:endParaRPr/>
          </a:p>
        </p:txBody>
      </p:sp>
      <p:sp>
        <p:nvSpPr>
          <p:cNvPr id="407" name="Google Shape;407;p7"/>
          <p:cNvSpPr txBox="1"/>
          <p:nvPr>
            <p:ph idx="1" type="body"/>
          </p:nvPr>
        </p:nvSpPr>
        <p:spPr>
          <a:xfrm>
            <a:off x="545489" y="1173191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Actual System explained</a:t>
            </a:r>
            <a:endParaRPr/>
          </a:p>
        </p:txBody>
      </p:sp>
      <p:sp>
        <p:nvSpPr>
          <p:cNvPr id="408" name="Google Shape;408;p7"/>
          <p:cNvSpPr txBox="1"/>
          <p:nvPr>
            <p:ph idx="2" type="body"/>
          </p:nvPr>
        </p:nvSpPr>
        <p:spPr>
          <a:xfrm>
            <a:off x="7620725" y="498331"/>
            <a:ext cx="109855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900"/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idx="1" type="body"/>
          </p:nvPr>
        </p:nvSpPr>
        <p:spPr>
          <a:xfrm>
            <a:off x="3825353" y="1659725"/>
            <a:ext cx="5843440" cy="17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2" marL="1057275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</a:pPr>
            <a:r>
              <a:rPr b="1" lang="en-US" sz="1800"/>
              <a:t>-What is embedded system ?</a:t>
            </a:r>
            <a:endParaRPr/>
          </a:p>
          <a:p>
            <a:pPr indent="0" lvl="2" marL="1057275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/>
          </a:p>
          <a:p>
            <a:pPr indent="0" lvl="2" marL="1057275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</a:pPr>
            <a:r>
              <a:rPr b="1" lang="en-US" sz="1800"/>
              <a:t>-Examples in our life </a:t>
            </a:r>
            <a:endParaRPr/>
          </a:p>
          <a:p>
            <a:pPr indent="0" lvl="2" marL="1057275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/>
          </a:p>
          <a:p>
            <a:pPr indent="0" lvl="2" marL="1057275" rtl="1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</a:pPr>
            <a:r>
              <a:rPr b="1" lang="en-US" sz="1800"/>
              <a:t>-Implementations </a:t>
            </a:r>
            <a:endParaRPr b="1" sz="1800"/>
          </a:p>
        </p:txBody>
      </p:sp>
      <p:sp>
        <p:nvSpPr>
          <p:cNvPr id="414" name="Google Shape;414;p72"/>
          <p:cNvSpPr txBox="1"/>
          <p:nvPr>
            <p:ph type="title"/>
          </p:nvPr>
        </p:nvSpPr>
        <p:spPr>
          <a:xfrm>
            <a:off x="221064" y="1076922"/>
            <a:ext cx="2280877" cy="1726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Embedded System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825" y="334170"/>
            <a:ext cx="2386806" cy="158255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9"/>
          <p:cNvSpPr txBox="1"/>
          <p:nvPr>
            <p:ph type="title"/>
          </p:nvPr>
        </p:nvSpPr>
        <p:spPr>
          <a:xfrm>
            <a:off x="259215" y="423779"/>
            <a:ext cx="2252873" cy="14929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The Embedded system</a:t>
            </a:r>
            <a:endParaRPr/>
          </a:p>
        </p:txBody>
      </p:sp>
      <p:pic>
        <p:nvPicPr>
          <p:cNvPr id="421" name="Google Shape;42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015" y="2590801"/>
            <a:ext cx="1917706" cy="14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0900" y="389373"/>
            <a:ext cx="1842407" cy="14870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9"/>
          <p:cNvCxnSpPr/>
          <p:nvPr/>
        </p:nvCxnSpPr>
        <p:spPr>
          <a:xfrm flipH="1" rot="10800000">
            <a:off x="5875074" y="2467202"/>
            <a:ext cx="2176107" cy="20498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4" name="Google Shape;42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9814" y="2476988"/>
            <a:ext cx="1860837" cy="1860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9"/>
          <p:cNvCxnSpPr/>
          <p:nvPr/>
        </p:nvCxnSpPr>
        <p:spPr>
          <a:xfrm flipH="1" rot="10800000">
            <a:off x="5904811" y="4281135"/>
            <a:ext cx="2176107" cy="20498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1173" y="414338"/>
            <a:ext cx="2364316" cy="177323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0"/>
          <p:cNvSpPr txBox="1"/>
          <p:nvPr>
            <p:ph type="title"/>
          </p:nvPr>
        </p:nvSpPr>
        <p:spPr>
          <a:xfrm>
            <a:off x="259215" y="423779"/>
            <a:ext cx="2152291" cy="14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M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aquette simulation</a:t>
            </a:r>
            <a:endParaRPr sz="3100"/>
          </a:p>
        </p:txBody>
      </p:sp>
      <p:pic>
        <p:nvPicPr>
          <p:cNvPr id="432" name="Google Shape;432;p1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5705" y="2574925"/>
            <a:ext cx="3940528" cy="1773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067" y="1306286"/>
            <a:ext cx="4477880" cy="253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1"/>
          <p:cNvSpPr txBox="1"/>
          <p:nvPr>
            <p:ph type="title"/>
          </p:nvPr>
        </p:nvSpPr>
        <p:spPr>
          <a:xfrm>
            <a:off x="545489" y="2135517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/>
              <a:t>PLATE DETECTION </a:t>
            </a:r>
            <a:endParaRPr/>
          </a:p>
        </p:txBody>
      </p:sp>
      <p:sp>
        <p:nvSpPr>
          <p:cNvPr id="443" name="Google Shape;443;p11"/>
          <p:cNvSpPr txBox="1"/>
          <p:nvPr>
            <p:ph idx="2" type="body"/>
          </p:nvPr>
        </p:nvSpPr>
        <p:spPr>
          <a:xfrm>
            <a:off x="7620725" y="498331"/>
            <a:ext cx="109855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900"/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127b957b_0_0"/>
          <p:cNvSpPr txBox="1"/>
          <p:nvPr>
            <p:ph type="ctrTitle"/>
          </p:nvPr>
        </p:nvSpPr>
        <p:spPr>
          <a:xfrm>
            <a:off x="309300" y="3108950"/>
            <a:ext cx="8834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</a:pPr>
            <a:r>
              <a:rPr lang="en-US" sz="3200">
                <a:solidFill>
                  <a:srgbClr val="CC0000"/>
                </a:solidFill>
              </a:rPr>
              <a:t>Supervised by</a:t>
            </a:r>
            <a:r>
              <a:rPr lang="en-US" sz="3200"/>
              <a:t> </a:t>
            </a:r>
            <a:r>
              <a:rPr lang="en-US" sz="3200">
                <a:solidFill>
                  <a:srgbClr val="CC0000"/>
                </a:solidFill>
              </a:rPr>
              <a:t>:</a:t>
            </a:r>
            <a:r>
              <a:rPr lang="en-US" sz="3200"/>
              <a:t> A. Prof. Ahmad Magdy</a:t>
            </a:r>
            <a:endParaRPr sz="3200"/>
          </a:p>
        </p:txBody>
      </p:sp>
      <p:pic>
        <p:nvPicPr>
          <p:cNvPr id="314" name="Google Shape;314;g8a127b957b_0_0"/>
          <p:cNvPicPr preferRelativeResize="0"/>
          <p:nvPr/>
        </p:nvPicPr>
        <p:blipFill rotWithShape="1">
          <a:blip r:embed="rId3">
            <a:alphaModFix/>
          </a:blip>
          <a:srcRect b="39554" l="813" r="0" t="0"/>
          <a:stretch/>
        </p:blipFill>
        <p:spPr>
          <a:xfrm>
            <a:off x="1491174" y="0"/>
            <a:ext cx="7652827" cy="310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1600"/>
              <a:t>We use pure image processing in the operation of finding a plate within a certain photo.</a:t>
            </a:r>
            <a:endParaRPr/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2" name="Google Shape;452;p12"/>
          <p:cNvSpPr txBox="1"/>
          <p:nvPr>
            <p:ph type="title"/>
          </p:nvPr>
        </p:nvSpPr>
        <p:spPr>
          <a:xfrm>
            <a:off x="265500" y="1390984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Twentieth Century"/>
              <a:buNone/>
            </a:pPr>
            <a:r>
              <a:rPr lang="en-US"/>
              <a:t>Plate Detection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3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Image processing is a method to perform some operations on an image, in order to get an enhanced image or to extract some useful information from it. It is a type of signal processing in which input is an image and output may be image or characteristics/features associated with that image.</a:t>
            </a:r>
            <a:endParaRPr sz="1400">
              <a:latin typeface="Abhaya Libre Medium"/>
              <a:ea typeface="Abhaya Libre Medium"/>
              <a:cs typeface="Abhaya Libre Medium"/>
              <a:sym typeface="Abhaya Libre Medium"/>
            </a:endParaRPr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8" name="Google Shape;458;p13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Twentieth Century"/>
              <a:buNone/>
            </a:pPr>
            <a:r>
              <a:rPr lang="en-US"/>
              <a:t>Image Processing</a:t>
            </a:r>
            <a:endParaRPr/>
          </a:p>
        </p:txBody>
      </p:sp>
      <p:sp>
        <p:nvSpPr>
          <p:cNvPr id="459" name="Google Shape;459;p13"/>
          <p:cNvSpPr txBox="1"/>
          <p:nvPr>
            <p:ph idx="2" type="subTitle"/>
          </p:nvPr>
        </p:nvSpPr>
        <p:spPr>
          <a:xfrm>
            <a:off x="265500" y="2921401"/>
            <a:ext cx="358035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036" lvl="0" marL="288036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  <p:pic>
        <p:nvPicPr>
          <p:cNvPr descr="A picture containing drawing&#10;&#10;Description automatically generated" id="460" name="Google Shape;4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52" y="3172821"/>
            <a:ext cx="984646" cy="842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461" name="Google Shape;4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7712" y="3172820"/>
            <a:ext cx="924183" cy="842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9479" lvl="0" marL="338754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wentieth Century"/>
              <a:buNone/>
            </a:pPr>
            <a:r>
              <a:t/>
            </a:r>
            <a:endParaRPr sz="1600"/>
          </a:p>
          <a:p>
            <a:pPr indent="-457200" lvl="0" marL="497875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wentieth Century"/>
              <a:buAutoNum type="arabicPeriod"/>
            </a:pPr>
            <a:r>
              <a:rPr lang="en-US" sz="1600">
                <a:latin typeface="Abhaya Libre Medium"/>
                <a:ea typeface="Abhaya Libre Medium"/>
                <a:cs typeface="Abhaya Libre Medium"/>
                <a:sym typeface="Abhaya Libre Medium"/>
              </a:rPr>
              <a:t>Pre-processing</a:t>
            </a:r>
            <a:endParaRPr/>
          </a:p>
          <a:p>
            <a:pPr indent="-457200" lvl="0" marL="497875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wentieth Century"/>
              <a:buAutoNum type="arabicPeriod"/>
            </a:pPr>
            <a:r>
              <a:rPr lang="en-US" sz="1600">
                <a:latin typeface="Abhaya Libre Medium"/>
                <a:ea typeface="Abhaya Libre Medium"/>
                <a:cs typeface="Abhaya Libre Medium"/>
                <a:sym typeface="Abhaya Libre Medium"/>
              </a:rPr>
              <a:t>Thresholding</a:t>
            </a:r>
            <a:endParaRPr/>
          </a:p>
          <a:p>
            <a:pPr indent="-457200" lvl="0" marL="497875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wentieth Century"/>
              <a:buAutoNum type="arabicPeriod"/>
            </a:pPr>
            <a:r>
              <a:rPr lang="en-US" sz="1600">
                <a:latin typeface="Abhaya Libre Medium"/>
                <a:ea typeface="Abhaya Libre Medium"/>
                <a:cs typeface="Abhaya Libre Medium"/>
                <a:sym typeface="Abhaya Libre Medium"/>
              </a:rPr>
              <a:t>Drawing all contours</a:t>
            </a:r>
            <a:endParaRPr/>
          </a:p>
          <a:p>
            <a:pPr indent="-457200" lvl="0" marL="497875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wentieth Century"/>
              <a:buAutoNum type="arabicPeriod"/>
            </a:pPr>
            <a:r>
              <a:rPr lang="en-US" sz="1600">
                <a:latin typeface="Abhaya Libre Medium"/>
                <a:ea typeface="Abhaya Libre Medium"/>
                <a:cs typeface="Abhaya Libre Medium"/>
                <a:sym typeface="Abhaya Libre Medium"/>
              </a:rPr>
              <a:t>Finding potential characters</a:t>
            </a:r>
            <a:endParaRPr/>
          </a:p>
          <a:p>
            <a:pPr indent="-457200" lvl="0" marL="497875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wentieth Century"/>
              <a:buAutoNum type="arabicPeriod"/>
            </a:pPr>
            <a:r>
              <a:rPr lang="en-US" sz="1600">
                <a:latin typeface="Abhaya Libre Medium"/>
                <a:ea typeface="Abhaya Libre Medium"/>
                <a:cs typeface="Abhaya Libre Medium"/>
                <a:sym typeface="Abhaya Libre Medium"/>
              </a:rPr>
              <a:t>Finding Possible Plates</a:t>
            </a:r>
            <a:endParaRPr/>
          </a:p>
          <a:p>
            <a:pPr indent="-457200" lvl="0" marL="497875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wentieth Century"/>
              <a:buAutoNum type="arabicPeriod"/>
            </a:pPr>
            <a:r>
              <a:rPr lang="en-US" sz="1600">
                <a:latin typeface="Abhaya Libre Medium"/>
                <a:ea typeface="Abhaya Libre Medium"/>
                <a:cs typeface="Abhaya Libre Medium"/>
                <a:sym typeface="Abhaya Libre Medium"/>
              </a:rPr>
              <a:t>Finding final plate</a:t>
            </a:r>
            <a:endParaRPr/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0" name="Google Shape;470;p14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600"/>
              <a:buFont typeface="Twentieth Century"/>
              <a:buNone/>
            </a:pPr>
            <a:r>
              <a:rPr lang="en-US">
                <a:solidFill>
                  <a:schemeClr val="lt1"/>
                </a:solidFill>
              </a:rPr>
              <a:t>Steps</a:t>
            </a:r>
            <a:endParaRPr/>
          </a:p>
        </p:txBody>
      </p:sp>
      <p:sp>
        <p:nvSpPr>
          <p:cNvPr id="471" name="Google Shape;471;p14"/>
          <p:cNvSpPr txBox="1"/>
          <p:nvPr>
            <p:ph idx="2" type="subTitle"/>
          </p:nvPr>
        </p:nvSpPr>
        <p:spPr>
          <a:xfrm>
            <a:off x="265500" y="2921401"/>
            <a:ext cx="358035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767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49"/>
              <a:buNone/>
            </a:pPr>
            <a:r>
              <a:t/>
            </a:r>
            <a:endParaRPr sz="244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/>
          <p:nvPr>
            <p:ph idx="1" type="body"/>
          </p:nvPr>
        </p:nvSpPr>
        <p:spPr>
          <a:xfrm>
            <a:off x="1043146" y="649154"/>
            <a:ext cx="3200787" cy="2924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latin typeface="Abhaya Libre Medium"/>
                <a:ea typeface="Abhaya Libre Medium"/>
                <a:cs typeface="Abhaya Libre Medium"/>
                <a:sym typeface="Abhaya Libre Medium"/>
              </a:rPr>
              <a:t>Cropping </a:t>
            </a:r>
            <a:endParaRPr/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latin typeface="Abhaya Libre Medium"/>
                <a:ea typeface="Abhaya Libre Medium"/>
                <a:cs typeface="Abhaya Libre Medium"/>
                <a:sym typeface="Abhaya Libre Medium"/>
              </a:rPr>
              <a:t>Resizing</a:t>
            </a:r>
            <a:endParaRPr/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latin typeface="Abhaya Libre Medium"/>
                <a:ea typeface="Abhaya Libre Medium"/>
                <a:cs typeface="Abhaya Libre Medium"/>
                <a:sym typeface="Abhaya Libre Medium"/>
              </a:rPr>
              <a:t>GrayScale</a:t>
            </a:r>
            <a:endParaRPr sz="1800">
              <a:latin typeface="Abhaya Libre Medium"/>
              <a:ea typeface="Abhaya Libre Medium"/>
              <a:cs typeface="Abhaya Libre Medium"/>
              <a:sym typeface="Abhaya Libre Medium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latin typeface="Abhaya Libre Medium"/>
                <a:ea typeface="Abhaya Libre Medium"/>
                <a:cs typeface="Abhaya Libre Medium"/>
                <a:sym typeface="Abhaya Libre Medium"/>
              </a:rPr>
              <a:t>Gaussian Blur</a:t>
            </a:r>
            <a:endParaRPr sz="1800"/>
          </a:p>
        </p:txBody>
      </p:sp>
      <p:sp>
        <p:nvSpPr>
          <p:cNvPr id="480" name="Google Shape;480;p15"/>
          <p:cNvSpPr txBox="1"/>
          <p:nvPr>
            <p:ph type="title"/>
          </p:nvPr>
        </p:nvSpPr>
        <p:spPr>
          <a:xfrm>
            <a:off x="972153" y="424704"/>
            <a:ext cx="7024366" cy="675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Twentieth Century"/>
              <a:buNone/>
            </a:pPr>
            <a:r>
              <a:rPr lang="en-US"/>
              <a:t>First: Pre-Processing</a:t>
            </a:r>
            <a:br>
              <a:rPr lang="en-US"/>
            </a:br>
            <a:endParaRPr/>
          </a:p>
        </p:txBody>
      </p:sp>
      <p:pic>
        <p:nvPicPr>
          <p:cNvPr descr="A car parked on the side of a road&#10;&#10;Description automatically generated" id="481" name="Google Shape;4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0222" y="957000"/>
            <a:ext cx="2386107" cy="1705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 parked on the side of a road&#10;&#10;Description automatically generated" id="482" name="Google Shape;4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906" y="957000"/>
            <a:ext cx="2275044" cy="1705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road, green, car, front&#10;&#10;Description automatically generated" id="483" name="Google Shape;48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0222" y="2897774"/>
            <a:ext cx="2386107" cy="1352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road, outdoor, car, photo&#10;&#10;Description automatically generated" id="484" name="Google Shape;48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3329" y="2897774"/>
            <a:ext cx="2180198" cy="1211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Second: Thresholding</a:t>
            </a:r>
            <a:endParaRPr/>
          </a:p>
        </p:txBody>
      </p:sp>
      <p:sp>
        <p:nvSpPr>
          <p:cNvPr id="493" name="Google Shape;493;p16"/>
          <p:cNvSpPr txBox="1"/>
          <p:nvPr>
            <p:ph idx="2" type="body"/>
          </p:nvPr>
        </p:nvSpPr>
        <p:spPr>
          <a:xfrm>
            <a:off x="542925" y="1707776"/>
            <a:ext cx="2891790" cy="2692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highlight>
                  <a:srgbClr val="000000"/>
                </a:highlight>
              </a:rPr>
              <a:t>It is basically rounding each value of each pixel to one of two values , either 0 or max value which is mostly 255.</a:t>
            </a:r>
            <a:endParaRPr/>
          </a:p>
          <a:p>
            <a:pPr indent="0" lvl="0" marL="0" rtl="1" algn="l">
              <a:lnSpc>
                <a:spcPct val="113000"/>
              </a:lnSpc>
              <a:spcBef>
                <a:spcPts val="112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highlight>
                  <a:srgbClr val="000000"/>
                </a:highlight>
              </a:rPr>
              <a:t>The threshold which we compare the value to is set by us , if the value of the pixel is lower than the threshold value then it is rounded to zero , if not then it is rounded to max value (255).</a:t>
            </a:r>
            <a:endParaRPr/>
          </a:p>
        </p:txBody>
      </p:sp>
      <p:pic>
        <p:nvPicPr>
          <p:cNvPr descr="A close up of a logo&#10;&#10;Description automatically generated" id="494" name="Google Shape;494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720" y="518987"/>
            <a:ext cx="3039409" cy="20856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495" name="Google Shape;4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5720" y="2878550"/>
            <a:ext cx="3506250" cy="193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"/>
          <p:cNvSpPr txBox="1"/>
          <p:nvPr>
            <p:ph type="title"/>
          </p:nvPr>
        </p:nvSpPr>
        <p:spPr>
          <a:xfrm>
            <a:off x="403411" y="2192315"/>
            <a:ext cx="2160495" cy="251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rPr lang="en-US" sz="1600"/>
              <a:t>Contours can be explained simply as a curve joining all the continuous points (along the boundary), having same color or intensity. The contours are a useful tool for shape analysis and object detection and recognition.</a:t>
            </a:r>
            <a:br>
              <a:rPr lang="en-US" sz="1600"/>
            </a:br>
            <a:endParaRPr sz="1600"/>
          </a:p>
        </p:txBody>
      </p:sp>
      <p:pic>
        <p:nvPicPr>
          <p:cNvPr id="504" name="Google Shape;504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1918" y="252644"/>
            <a:ext cx="2900860" cy="21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7"/>
          <p:cNvSpPr txBox="1"/>
          <p:nvPr/>
        </p:nvSpPr>
        <p:spPr>
          <a:xfrm>
            <a:off x="403412" y="564776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0" i="0" lang="en-US" sz="3052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Third: Drawing all contours</a:t>
            </a:r>
            <a:endParaRPr b="0" i="0" sz="12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8371" y="2703509"/>
            <a:ext cx="3567953" cy="2008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/>
          <p:nvPr/>
        </p:nvSpPr>
        <p:spPr>
          <a:xfrm>
            <a:off x="185050" y="1975043"/>
            <a:ext cx="2160495" cy="2540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l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order to distinguish contours that may resemble a character from other contours we use two parameters , these parameters are Area of the rectangle surrounding the contour (Are of bounding rect) and the aspect ratio of the bounding rectangle (width/height).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l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16"/>
              <a:buFont typeface="Arial"/>
              <a:buNone/>
            </a:pPr>
            <a:r>
              <a:t/>
            </a:r>
            <a:endParaRPr b="0" i="0" sz="816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5" name="Google Shape;515;p18"/>
          <p:cNvSpPr txBox="1"/>
          <p:nvPr/>
        </p:nvSpPr>
        <p:spPr>
          <a:xfrm>
            <a:off x="185049" y="531725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l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9"/>
              <a:buFont typeface="Arial"/>
              <a:buNone/>
            </a:pPr>
            <a:r>
              <a:rPr b="0" i="0" lang="en-US" sz="2939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Fourth: finding potential characters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 shot of a computer&#10;&#10;Description automatically generated" id="516" name="Google Shape;516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8738" y="254653"/>
            <a:ext cx="3010591" cy="2540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&#10;&#10;Description automatically generated" id="517" name="Google Shape;5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424" y="2996608"/>
            <a:ext cx="3646424" cy="206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9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Fifth: Finding possible plates</a:t>
            </a:r>
            <a:endParaRPr/>
          </a:p>
        </p:txBody>
      </p:sp>
      <p:sp>
        <p:nvSpPr>
          <p:cNvPr id="526" name="Google Shape;526;p19"/>
          <p:cNvSpPr txBox="1"/>
          <p:nvPr>
            <p:ph idx="2" type="body"/>
          </p:nvPr>
        </p:nvSpPr>
        <p:spPr>
          <a:xfrm>
            <a:off x="542925" y="1963479"/>
            <a:ext cx="2891790" cy="2437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en-US" sz="1665"/>
              <a:t>We take each character found using the previous step then we do some comparisons with each other character and if this character is similar to another 5 or 6 characters then this should be a Possible Plate.</a:t>
            </a:r>
            <a:endParaRPr/>
          </a:p>
          <a:p>
            <a:pPr indent="0" lvl="0" marL="0" rtl="0" algn="l">
              <a:lnSpc>
                <a:spcPct val="93000"/>
              </a:lnSpc>
              <a:spcBef>
                <a:spcPts val="1125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t/>
            </a:r>
            <a:endParaRPr sz="1665"/>
          </a:p>
        </p:txBody>
      </p:sp>
      <p:pic>
        <p:nvPicPr>
          <p:cNvPr descr="A screen shot of a computer&#10;&#10;Description automatically generated" id="527" name="Google Shape;52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5798" y="182634"/>
            <a:ext cx="2983120" cy="2264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528" name="Google Shape;5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696565"/>
            <a:ext cx="4162920" cy="234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0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Sixth: Finding the Plate</a:t>
            </a:r>
            <a:endParaRPr/>
          </a:p>
        </p:txBody>
      </p:sp>
      <p:sp>
        <p:nvSpPr>
          <p:cNvPr id="534" name="Google Shape;534;p20"/>
          <p:cNvSpPr txBox="1"/>
          <p:nvPr>
            <p:ph idx="2" type="body"/>
          </p:nvPr>
        </p:nvSpPr>
        <p:spPr>
          <a:xfrm>
            <a:off x="542925" y="2142258"/>
            <a:ext cx="2891790" cy="264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After getting the list of possible plates using the previous method, we use one last filter which is the aspect ratio of the plates.</a:t>
            </a:r>
            <a:endParaRPr/>
          </a:p>
          <a:p>
            <a:pPr indent="0" lvl="0" marL="0" rtl="0" algn="l">
              <a:lnSpc>
                <a:spcPct val="103000"/>
              </a:lnSpc>
              <a:spcBef>
                <a:spcPts val="112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The aspect ratio of an arabic lisence plate should be 2.0588 but in our case we leave error margain.</a:t>
            </a:r>
            <a:endParaRPr/>
          </a:p>
          <a:p>
            <a:pPr indent="0" lvl="0" marL="0" rtl="1" algn="r">
              <a:lnSpc>
                <a:spcPct val="103000"/>
              </a:lnSpc>
              <a:spcBef>
                <a:spcPts val="112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descr="A picture containing clock, meter&#10;&#10;Description automatically generated" id="535" name="Google Shape;535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8800" y="85598"/>
            <a:ext cx="3354576" cy="2293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reenshot&#10;&#10;Description automatically generated" id="536" name="Google Shape;5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3537" y="2708680"/>
            <a:ext cx="3987632" cy="217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1"/>
          <p:cNvSpPr txBox="1"/>
          <p:nvPr>
            <p:ph type="title"/>
          </p:nvPr>
        </p:nvSpPr>
        <p:spPr>
          <a:xfrm>
            <a:off x="251012" y="412376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Finally  </a:t>
            </a:r>
            <a:endParaRPr/>
          </a:p>
        </p:txBody>
      </p:sp>
      <p:sp>
        <p:nvSpPr>
          <p:cNvPr id="545" name="Google Shape;545;p21"/>
          <p:cNvSpPr txBox="1"/>
          <p:nvPr>
            <p:ph idx="1" type="body"/>
          </p:nvPr>
        </p:nvSpPr>
        <p:spPr>
          <a:xfrm>
            <a:off x="3137648" y="423582"/>
            <a:ext cx="575534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2786" lvl="0" marL="288036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descr="A car parked on the side of a road&#10;&#10;Description automatically generated" id="546" name="Google Shape;5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7819" y="0"/>
            <a:ext cx="3708361" cy="2432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road, outdoor, car, small&#10;&#10;Description automatically generated" id="547" name="Google Shape;54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7371" y="2518799"/>
            <a:ext cx="4211530" cy="2369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548" name="Google Shape;54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1302" y="3270014"/>
            <a:ext cx="1681163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social media post&#10;&#10;Description automatically generated" id="549" name="Google Shape;54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6009" y="740425"/>
            <a:ext cx="2017674" cy="876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a127b957b_0_20"/>
          <p:cNvSpPr txBox="1"/>
          <p:nvPr>
            <p:ph idx="4294967295" type="subTitle"/>
          </p:nvPr>
        </p:nvSpPr>
        <p:spPr>
          <a:xfrm flipH="1" rot="10800000">
            <a:off x="476950" y="406200"/>
            <a:ext cx="3305400" cy="559200"/>
          </a:xfrm>
          <a:prstGeom prst="rect">
            <a:avLst/>
          </a:prstGeom>
          <a:noFill/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Font typeface="Libre Franklin"/>
              <a:buNone/>
            </a:pPr>
            <a:r>
              <a:rPr b="0" i="0" lang="en-US" sz="159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Using IoTpre</a:t>
            </a:r>
            <a:endParaRPr b="0" i="0" sz="1595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8a127b957b_0_20"/>
          <p:cNvSpPr txBox="1"/>
          <p:nvPr/>
        </p:nvSpPr>
        <p:spPr>
          <a:xfrm>
            <a:off x="843250" y="406200"/>
            <a:ext cx="29391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prepared by :</a:t>
            </a:r>
            <a:endParaRPr b="1" i="0" sz="26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" name="Google Shape;321;g8a127b957b_0_20"/>
          <p:cNvSpPr txBox="1"/>
          <p:nvPr/>
        </p:nvSpPr>
        <p:spPr>
          <a:xfrm>
            <a:off x="618800" y="1695075"/>
            <a:ext cx="8185800" cy="3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Ahmed sameh                      Omar morssy  </a:t>
            </a:r>
            <a:endParaRPr b="1" i="0" sz="2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b="1" i="0" sz="2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Motaz Tarek                         Sayed Sukar </a:t>
            </a:r>
            <a:endParaRPr b="1" i="0" sz="2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Amira Shaaban                     Ahmed Alaa </a:t>
            </a: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"/>
          <p:cNvSpPr txBox="1"/>
          <p:nvPr>
            <p:ph type="title"/>
          </p:nvPr>
        </p:nvSpPr>
        <p:spPr>
          <a:xfrm>
            <a:off x="545489" y="2135517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/>
              <a:t>CHARACTER RECOGNITION</a:t>
            </a:r>
            <a:endParaRPr/>
          </a:p>
        </p:txBody>
      </p:sp>
      <p:sp>
        <p:nvSpPr>
          <p:cNvPr id="555" name="Google Shape;555;p22"/>
          <p:cNvSpPr txBox="1"/>
          <p:nvPr>
            <p:ph idx="1" type="body"/>
          </p:nvPr>
        </p:nvSpPr>
        <p:spPr>
          <a:xfrm>
            <a:off x="545489" y="1173191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 sz="2400"/>
              <a:t>SMART RADAR</a:t>
            </a:r>
            <a:endParaRPr b="1" sz="2400"/>
          </a:p>
        </p:txBody>
      </p:sp>
      <p:sp>
        <p:nvSpPr>
          <p:cNvPr id="556" name="Google Shape;556;p22"/>
          <p:cNvSpPr txBox="1"/>
          <p:nvPr>
            <p:ph idx="2" type="body"/>
          </p:nvPr>
        </p:nvSpPr>
        <p:spPr>
          <a:xfrm>
            <a:off x="7620725" y="498331"/>
            <a:ext cx="109855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900"/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"/>
          <p:cNvSpPr txBox="1"/>
          <p:nvPr>
            <p:ph type="title"/>
          </p:nvPr>
        </p:nvSpPr>
        <p:spPr>
          <a:xfrm>
            <a:off x="251012" y="412376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sz="3000"/>
              <a:t>Introduction</a:t>
            </a:r>
            <a:endParaRPr sz="3000"/>
          </a:p>
        </p:txBody>
      </p:sp>
      <p:sp>
        <p:nvSpPr>
          <p:cNvPr id="562" name="Google Shape;562;p23"/>
          <p:cNvSpPr txBox="1"/>
          <p:nvPr>
            <p:ph idx="1" type="body"/>
          </p:nvPr>
        </p:nvSpPr>
        <p:spPr>
          <a:xfrm>
            <a:off x="3137648" y="423582"/>
            <a:ext cx="575534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1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563" name="Google Shape;5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200">
            <a:off x="3139577" y="909848"/>
            <a:ext cx="5613840" cy="316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4"/>
          <p:cNvSpPr txBox="1"/>
          <p:nvPr>
            <p:ph type="title"/>
          </p:nvPr>
        </p:nvSpPr>
        <p:spPr>
          <a:xfrm>
            <a:off x="251012" y="412376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sz="3200"/>
              <a:t>Imported Libraries</a:t>
            </a:r>
            <a:endParaRPr/>
          </a:p>
        </p:txBody>
      </p:sp>
      <p:grpSp>
        <p:nvGrpSpPr>
          <p:cNvPr id="569" name="Google Shape;569;p24"/>
          <p:cNvGrpSpPr/>
          <p:nvPr/>
        </p:nvGrpSpPr>
        <p:grpSpPr>
          <a:xfrm>
            <a:off x="3822120" y="535680"/>
            <a:ext cx="4078800" cy="4078800"/>
            <a:chOff x="3822120" y="535680"/>
            <a:chExt cx="4078800" cy="4078800"/>
          </a:xfrm>
        </p:grpSpPr>
        <p:sp>
          <p:nvSpPr>
            <p:cNvPr id="570" name="Google Shape;570;p24"/>
            <p:cNvSpPr/>
            <p:nvPr/>
          </p:nvSpPr>
          <p:spPr>
            <a:xfrm>
              <a:off x="4291200" y="1004760"/>
              <a:ext cx="3141000" cy="3141000"/>
            </a:xfrm>
            <a:prstGeom prst="blockArc">
              <a:avLst>
                <a:gd fmla="val 10800000" name="adj1"/>
                <a:gd fmla="val 16200000" name="adj2"/>
                <a:gd fmla="val 4634" name="adj3"/>
              </a:avLst>
            </a:pr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4291200" y="1004760"/>
              <a:ext cx="3141000" cy="3141000"/>
            </a:xfrm>
            <a:prstGeom prst="blockArc">
              <a:avLst>
                <a:gd fmla="val 5400000" name="adj1"/>
                <a:gd fmla="val 10800000" name="adj2"/>
                <a:gd fmla="val 4634" name="adj3"/>
              </a:avLst>
            </a:prstGeom>
            <a:solidFill>
              <a:srgbClr val="7C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4291200" y="1004760"/>
              <a:ext cx="3141000" cy="3141000"/>
            </a:xfrm>
            <a:prstGeom prst="blockArc">
              <a:avLst>
                <a:gd fmla="val 0" name="adj1"/>
                <a:gd fmla="val 5400000" name="adj2"/>
                <a:gd fmla="val 4634" name="adj3"/>
              </a:avLst>
            </a:prstGeom>
            <a:solidFill>
              <a:srgbClr val="616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4291200" y="1004760"/>
              <a:ext cx="3141000" cy="3141000"/>
            </a:xfrm>
            <a:prstGeom prst="blockArc">
              <a:avLst>
                <a:gd fmla="val 16200000" name="adj1"/>
                <a:gd fmla="val 0" name="adj2"/>
                <a:gd fmla="val 4634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5139720" y="1853280"/>
              <a:ext cx="1443960" cy="1443960"/>
            </a:xfrm>
            <a:prstGeom prst="ellipse">
              <a:avLst/>
            </a:prstGeom>
            <a:solidFill>
              <a:srgbClr val="CD0225"/>
            </a:solidFill>
            <a:ln cap="flat" cmpd="sng" w="19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5351040" y="2064600"/>
              <a:ext cx="1020960" cy="102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150" lIns="20150" spcFirstLastPara="1" rIns="20150" wrap="square" tIns="20150">
              <a:noAutofit/>
            </a:bodyPr>
            <a:lstStyle/>
            <a:p>
              <a:pPr indent="0" lvl="0" marL="0" marR="0" rtl="1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Open cv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356080" y="535680"/>
              <a:ext cx="1010520" cy="1010520"/>
            </a:xfrm>
            <a:prstGeom prst="ellipse">
              <a:avLst/>
            </a:prstGeom>
            <a:solidFill>
              <a:schemeClr val="accent2"/>
            </a:solidFill>
            <a:ln cap="flat" cmpd="sng" w="19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5504400" y="683640"/>
              <a:ext cx="714600" cy="7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6890400" y="2070000"/>
              <a:ext cx="1010520" cy="1010520"/>
            </a:xfrm>
            <a:prstGeom prst="ellipse">
              <a:avLst/>
            </a:prstGeom>
            <a:solidFill>
              <a:srgbClr val="616161"/>
            </a:solidFill>
            <a:ln cap="flat" cmpd="sng" w="19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7038360" y="2217960"/>
              <a:ext cx="714600" cy="7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025" lIns="14025" spcFirstLastPara="1" rIns="14025" wrap="square" tIns="14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Arabic Reshaper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5356080" y="3603960"/>
              <a:ext cx="1010520" cy="1010520"/>
            </a:xfrm>
            <a:prstGeom prst="ellipse">
              <a:avLst/>
            </a:prstGeom>
            <a:solidFill>
              <a:srgbClr val="7C7C7C"/>
            </a:solidFill>
            <a:ln cap="flat" cmpd="sng" w="19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5504400" y="3752280"/>
              <a:ext cx="714600" cy="7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025" lIns="14025" spcFirstLastPara="1" rIns="14025" wrap="square" tIns="14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Numpy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822120" y="2070000"/>
              <a:ext cx="1010520" cy="1010520"/>
            </a:xfrm>
            <a:prstGeom prst="ellipse">
              <a:avLst/>
            </a:prstGeom>
            <a:solidFill>
              <a:srgbClr val="979797"/>
            </a:solidFill>
            <a:ln cap="flat" cmpd="sng" w="19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970080" y="2217960"/>
              <a:ext cx="714600" cy="7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025" lIns="14025" spcFirstLastPara="1" rIns="14025" wrap="square" tIns="14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8"/>
          <p:cNvSpPr txBox="1"/>
          <p:nvPr/>
        </p:nvSpPr>
        <p:spPr>
          <a:xfrm>
            <a:off x="3137760" y="423720"/>
            <a:ext cx="575496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8000"/>
              </a:lnSpc>
              <a:spcBef>
                <a:spcPts val="901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create a training model we use certain data set using certain python  code and generate two model files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4000"/>
              </a:lnSpc>
              <a:spcBef>
                <a:spcPts val="901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CD05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600" u="none" cap="none" strike="noStrike">
                <a:solidFill>
                  <a:srgbClr val="CD0526"/>
                </a:solidFill>
                <a:latin typeface="Arial"/>
                <a:ea typeface="Arial"/>
                <a:cs typeface="Arial"/>
                <a:sym typeface="Arial"/>
              </a:rPr>
              <a:t>("classifications.txt","flattened_images.txt"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4000"/>
              </a:lnSpc>
              <a:spcBef>
                <a:spcPts val="901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40" lvl="0" marL="288000" marR="0" rtl="0" algn="l">
              <a:lnSpc>
                <a:spcPct val="84000"/>
              </a:lnSpc>
              <a:spcBef>
                <a:spcPts val="901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 scale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40" lvl="0" marL="288000" marR="0" rtl="0" algn="l">
              <a:lnSpc>
                <a:spcPct val="84000"/>
              </a:lnSpc>
              <a:spcBef>
                <a:spcPts val="901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Blurring filter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40" lvl="0" marL="288000" marR="0" rtl="0" algn="l">
              <a:lnSpc>
                <a:spcPct val="84000"/>
              </a:lnSpc>
              <a:spcBef>
                <a:spcPts val="901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Adaptive thresholding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40" lvl="0" marL="288000" marR="0" rtl="0" algn="l">
              <a:lnSpc>
                <a:spcPct val="84000"/>
              </a:lnSpc>
              <a:spcBef>
                <a:spcPts val="901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 Operation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40" lvl="0" marL="288000" marR="0" rtl="0" algn="l">
              <a:lnSpc>
                <a:spcPct val="84000"/>
              </a:lnSpc>
              <a:spcBef>
                <a:spcPts val="901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Drawing &amp; Finding Contours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40" lvl="0" marL="288000" marR="0" rtl="0" algn="l">
              <a:lnSpc>
                <a:spcPct val="84000"/>
              </a:lnSpc>
              <a:spcBef>
                <a:spcPts val="901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600" lvl="0" marL="288000" marR="0" rtl="0" algn="l">
              <a:lnSpc>
                <a:spcPct val="84000"/>
              </a:lnSpc>
              <a:spcBef>
                <a:spcPts val="901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8"/>
          <p:cNvSpPr txBox="1"/>
          <p:nvPr/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 Generation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3520" y="3582360"/>
            <a:ext cx="1066320" cy="142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0880" y="2054160"/>
            <a:ext cx="1066320" cy="142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0160" y="2171520"/>
            <a:ext cx="139968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1120" y="309600"/>
            <a:ext cx="2876040" cy="190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9"/>
          <p:cNvSpPr txBox="1"/>
          <p:nvPr/>
        </p:nvSpPr>
        <p:spPr>
          <a:xfrm>
            <a:off x="259200" y="423720"/>
            <a:ext cx="2152080" cy="1449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Set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6720" y="2451240"/>
            <a:ext cx="3035520" cy="1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"/>
          <p:cNvSpPr txBox="1"/>
          <p:nvPr>
            <p:ph type="title"/>
          </p:nvPr>
        </p:nvSpPr>
        <p:spPr>
          <a:xfrm>
            <a:off x="251012" y="412376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 sz="3200"/>
              <a:t>Code Sequence</a:t>
            </a:r>
            <a:br>
              <a:rPr lang="en-US" sz="4000"/>
            </a:br>
            <a:endParaRPr sz="3600"/>
          </a:p>
        </p:txBody>
      </p:sp>
      <p:grpSp>
        <p:nvGrpSpPr>
          <p:cNvPr id="605" name="Google Shape;605;p25"/>
          <p:cNvGrpSpPr/>
          <p:nvPr/>
        </p:nvGrpSpPr>
        <p:grpSpPr>
          <a:xfrm>
            <a:off x="3139626" y="423863"/>
            <a:ext cx="5753548" cy="2685847"/>
            <a:chOff x="2726" y="0"/>
            <a:chExt cx="5753548" cy="2685847"/>
          </a:xfrm>
        </p:grpSpPr>
        <p:sp>
          <p:nvSpPr>
            <p:cNvPr id="606" name="Google Shape;606;p25"/>
            <p:cNvSpPr/>
            <p:nvPr/>
          </p:nvSpPr>
          <p:spPr>
            <a:xfrm>
              <a:off x="5452" y="0"/>
              <a:ext cx="5750822" cy="828898"/>
            </a:xfrm>
            <a:prstGeom prst="roundRect">
              <a:avLst>
                <a:gd fmla="val 10000" name="adj"/>
              </a:avLst>
            </a:prstGeom>
            <a:solidFill>
              <a:srgbClr val="CD0225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5"/>
            <p:cNvSpPr txBox="1"/>
            <p:nvPr/>
          </p:nvSpPr>
          <p:spPr>
            <a:xfrm>
              <a:off x="29730" y="24278"/>
              <a:ext cx="5702266" cy="780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0950" lIns="140950" spcFirstLastPara="1" rIns="140950" wrap="square" tIns="14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b="1" i="0" lang="en-US" sz="3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Main</a:t>
              </a:r>
              <a:endPara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2726" y="928575"/>
              <a:ext cx="2789353" cy="828898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5"/>
            <p:cNvSpPr txBox="1"/>
            <p:nvPr/>
          </p:nvSpPr>
          <p:spPr>
            <a:xfrm>
              <a:off x="27004" y="952853"/>
              <a:ext cx="2740797" cy="780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Plate detection</a:t>
              </a:r>
              <a:endPara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1485741" y="1856949"/>
              <a:ext cx="1365991" cy="828898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5"/>
            <p:cNvSpPr txBox="1"/>
            <p:nvPr/>
          </p:nvSpPr>
          <p:spPr>
            <a:xfrm>
              <a:off x="1510019" y="1881227"/>
              <a:ext cx="1317435" cy="780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Recognition</a:t>
              </a:r>
              <a:endPara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2909104" y="1856949"/>
              <a:ext cx="1365991" cy="828898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5"/>
            <p:cNvSpPr txBox="1"/>
            <p:nvPr/>
          </p:nvSpPr>
          <p:spPr>
            <a:xfrm>
              <a:off x="2933382" y="1881227"/>
              <a:ext cx="1317435" cy="780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1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base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2906823" y="928575"/>
              <a:ext cx="1365991" cy="828898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5"/>
            <p:cNvSpPr txBox="1"/>
            <p:nvPr/>
          </p:nvSpPr>
          <p:spPr>
            <a:xfrm>
              <a:off x="2931101" y="952853"/>
              <a:ext cx="1317435" cy="780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Resizing</a:t>
              </a:r>
              <a:endPara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4387557" y="928575"/>
              <a:ext cx="1365991" cy="828898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5"/>
            <p:cNvSpPr txBox="1"/>
            <p:nvPr/>
          </p:nvSpPr>
          <p:spPr>
            <a:xfrm>
              <a:off x="4411835" y="952853"/>
              <a:ext cx="1317435" cy="780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Cropping</a:t>
              </a:r>
              <a:endParaRPr b="1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6"/>
          <p:cNvSpPr txBox="1"/>
          <p:nvPr/>
        </p:nvSpPr>
        <p:spPr>
          <a:xfrm>
            <a:off x="1099686" y="4038090"/>
            <a:ext cx="7526216" cy="879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the function used to call the code to be executed to extract the licence plate from the whole imported image and return the output to the next process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6"/>
          <p:cNvSpPr txBox="1"/>
          <p:nvPr>
            <p:ph idx="1" type="body"/>
          </p:nvPr>
        </p:nvSpPr>
        <p:spPr>
          <a:xfrm>
            <a:off x="1110057" y="1128556"/>
            <a:ext cx="3716228" cy="646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Input</a:t>
            </a:r>
            <a:endParaRPr/>
          </a:p>
        </p:txBody>
      </p:sp>
      <p:sp>
        <p:nvSpPr>
          <p:cNvPr id="624" name="Google Shape;624;p26"/>
          <p:cNvSpPr txBox="1"/>
          <p:nvPr>
            <p:ph type="title"/>
          </p:nvPr>
        </p:nvSpPr>
        <p:spPr>
          <a:xfrm>
            <a:off x="972153" y="424704"/>
            <a:ext cx="7024366" cy="675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en-US" sz="3200">
                <a:solidFill>
                  <a:schemeClr val="dk1"/>
                </a:solidFill>
              </a:rPr>
              <a:t>Plate Detection</a:t>
            </a:r>
            <a:endParaRPr sz="3200"/>
          </a:p>
        </p:txBody>
      </p:sp>
      <p:pic>
        <p:nvPicPr>
          <p:cNvPr id="625" name="Google Shape;625;p26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84" y="1873483"/>
            <a:ext cx="2824207" cy="211815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6"/>
          <p:cNvSpPr txBox="1"/>
          <p:nvPr>
            <p:ph idx="3" type="body"/>
          </p:nvPr>
        </p:nvSpPr>
        <p:spPr>
          <a:xfrm>
            <a:off x="5276892" y="1124839"/>
            <a:ext cx="3716228" cy="646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Output		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627" name="Google Shape;627;p26"/>
          <p:cNvPicPr preferRelativeResize="0"/>
          <p:nvPr>
            <p:ph idx="4" type="clipArt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2423" y="2245246"/>
            <a:ext cx="3029152" cy="127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idx="1" type="body"/>
          </p:nvPr>
        </p:nvSpPr>
        <p:spPr>
          <a:xfrm>
            <a:off x="2961195" y="309907"/>
            <a:ext cx="5843440" cy="17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dk1"/>
                </a:solidFill>
              </a:rPr>
              <a:t>The function that take a parameter the plate image returned from PlateDetection.main() and resize it to a certain level using openCV (CV2) library for the next operations or processing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192786" lvl="0" marL="288036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3" name="Google Shape;633;p27"/>
          <p:cNvSpPr txBox="1"/>
          <p:nvPr>
            <p:ph type="title"/>
          </p:nvPr>
        </p:nvSpPr>
        <p:spPr>
          <a:xfrm>
            <a:off x="259215" y="423779"/>
            <a:ext cx="2152291" cy="14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sz="3200"/>
              <a:t>Resizing</a:t>
            </a:r>
            <a:endParaRPr sz="3200"/>
          </a:p>
        </p:txBody>
      </p:sp>
      <p:sp>
        <p:nvSpPr>
          <p:cNvPr id="634" name="Google Shape;634;p27"/>
          <p:cNvSpPr txBox="1"/>
          <p:nvPr>
            <p:ph idx="2" type="body"/>
          </p:nvPr>
        </p:nvSpPr>
        <p:spPr>
          <a:xfrm>
            <a:off x="2953339" y="2451361"/>
            <a:ext cx="5843440" cy="17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1" lang="en-US" sz="1400">
                <a:solidFill>
                  <a:schemeClr val="accent1"/>
                </a:solidFill>
              </a:rPr>
              <a:t>“cv2.resize(src, dsize[, dst[, fx[, fy[, interpolation]]]])”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endParaRPr/>
          </a:p>
          <a:p>
            <a:pPr indent="0" lvl="0" marL="0" rtl="0" algn="ctr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8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000">
              <a:solidFill>
                <a:srgbClr val="D80528"/>
              </a:solidFill>
            </a:endParaRPr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050">
              <a:solidFill>
                <a:srgbClr val="D80528"/>
              </a:solidFill>
            </a:endParaRPr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400">
              <a:solidFill>
                <a:srgbClr val="D80528"/>
              </a:solidFill>
            </a:endParaRPr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400">
              <a:solidFill>
                <a:srgbClr val="D80528"/>
              </a:solidFill>
            </a:endParaRPr>
          </a:p>
        </p:txBody>
      </p:sp>
      <p:sp>
        <p:nvSpPr>
          <p:cNvPr id="640" name="Google Shape;640;p28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600"/>
              <a:buFont typeface="Twentieth Century"/>
              <a:buNone/>
            </a:pPr>
            <a:r>
              <a:rPr lang="en-US">
                <a:solidFill>
                  <a:schemeClr val="lt1"/>
                </a:solidFill>
              </a:rPr>
              <a:t>Cropping</a:t>
            </a: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pic>
        <p:nvPicPr>
          <p:cNvPr id="641" name="Google Shape;6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104" y="2739326"/>
            <a:ext cx="3333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8"/>
          <p:cNvSpPr/>
          <p:nvPr/>
        </p:nvSpPr>
        <p:spPr>
          <a:xfrm>
            <a:off x="5041065" y="987250"/>
            <a:ext cx="9717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4404" y="1447800"/>
            <a:ext cx="33337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8"/>
          <p:cNvSpPr/>
          <p:nvPr/>
        </p:nvSpPr>
        <p:spPr>
          <a:xfrm>
            <a:off x="4527395" y="403155"/>
            <a:ext cx="3706464" cy="356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image[start_x:end_x, start_y:end_y]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0"/>
          <p:cNvSpPr txBox="1"/>
          <p:nvPr/>
        </p:nvSpPr>
        <p:spPr>
          <a:xfrm>
            <a:off x="3137760" y="423720"/>
            <a:ext cx="575496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and recognition: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recognize the characters ,firstly we train the model files resulted from the Model generation and then using the training result to recognize the character plate using this sequence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5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CD0526"/>
                </a:solidFill>
                <a:latin typeface="Arial"/>
                <a:ea typeface="Arial"/>
                <a:cs typeface="Arial"/>
                <a:sym typeface="Arial"/>
              </a:rPr>
              <a:t>  retval, npaResults, neigh_resp, dists = kNearest.findNearest(npaROIResized, k = 1)</a:t>
            </a:r>
            <a:r>
              <a:rPr b="0" i="0" lang="en-US" sz="1400" u="none" cap="none" strike="noStrike">
                <a:solidFill>
                  <a:srgbClr val="CD0526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 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 scale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Blurring filter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Adaptive thresholding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 Operation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Drawing &amp; Finding Contours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Arabic Reshaper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0"/>
          <p:cNvSpPr txBox="1"/>
          <p:nvPr/>
        </p:nvSpPr>
        <p:spPr>
          <a:xfrm>
            <a:off x="250920" y="412200"/>
            <a:ext cx="2160000" cy="1442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Recognition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"/>
          <p:cNvSpPr txBox="1"/>
          <p:nvPr>
            <p:ph idx="1" type="body"/>
          </p:nvPr>
        </p:nvSpPr>
        <p:spPr>
          <a:xfrm flipH="1">
            <a:off x="4464423" y="724200"/>
            <a:ext cx="4007223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WHO</a:t>
            </a:r>
            <a:endParaRPr/>
          </a:p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(WorldHealthOrganization),</a:t>
            </a:r>
            <a:endParaRPr/>
          </a:p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Egypt loses about 12 000 lives due to road traffic crashes every year. It has a road traffic fatality rate of 42 deaths per 100,000 population.</a:t>
            </a:r>
            <a:endParaRPr/>
          </a:p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objective is to limit traffic crashes that result from driving with high speed.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"/>
          <p:cNvSpPr txBox="1"/>
          <p:nvPr>
            <p:ph type="title"/>
          </p:nvPr>
        </p:nvSpPr>
        <p:spPr>
          <a:xfrm>
            <a:off x="265500" y="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Twentieth Century"/>
              <a:buNone/>
            </a:pPr>
            <a:r>
              <a:rPr lang="en-US"/>
              <a:t>Motivation and objective</a:t>
            </a:r>
            <a:endParaRPr/>
          </a:p>
        </p:txBody>
      </p:sp>
      <p:sp>
        <p:nvSpPr>
          <p:cNvPr id="328" name="Google Shape;328;p5"/>
          <p:cNvSpPr txBox="1"/>
          <p:nvPr>
            <p:ph idx="2" type="subTitle"/>
          </p:nvPr>
        </p:nvSpPr>
        <p:spPr>
          <a:xfrm>
            <a:off x="265500" y="2921401"/>
            <a:ext cx="358035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  <p:pic>
        <p:nvPicPr>
          <p:cNvPr descr="A group of people standing in a parking lot&#10;&#10;Description automatically generated" id="329" name="Google Shape;3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489" y="2222099"/>
            <a:ext cx="3629239" cy="218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1"/>
          <p:cNvSpPr txBox="1"/>
          <p:nvPr/>
        </p:nvSpPr>
        <p:spPr>
          <a:xfrm>
            <a:off x="542880" y="514440"/>
            <a:ext cx="2891520" cy="1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Recognition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81"/>
          <p:cNvSpPr txBox="1"/>
          <p:nvPr/>
        </p:nvSpPr>
        <p:spPr>
          <a:xfrm>
            <a:off x="542880" y="2142360"/>
            <a:ext cx="2891520" cy="225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8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720" y="857160"/>
            <a:ext cx="4161960" cy="285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900" y="1495133"/>
            <a:ext cx="5756275" cy="5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3"/>
          <p:cNvSpPr txBox="1"/>
          <p:nvPr>
            <p:ph type="title"/>
          </p:nvPr>
        </p:nvSpPr>
        <p:spPr>
          <a:xfrm>
            <a:off x="251012" y="412376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sz="3200"/>
              <a:t>Output</a:t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025" y="407862"/>
            <a:ext cx="2331024" cy="11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03" y="1793075"/>
            <a:ext cx="1875924" cy="18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0613" y="2950899"/>
            <a:ext cx="1518524" cy="151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82"/>
          <p:cNvCxnSpPr/>
          <p:nvPr/>
        </p:nvCxnSpPr>
        <p:spPr>
          <a:xfrm flipH="1">
            <a:off x="1905475" y="1434100"/>
            <a:ext cx="1078800" cy="644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stealth"/>
            <a:tailEnd len="med" w="med" type="stealth"/>
          </a:ln>
        </p:spPr>
      </p:cxnSp>
      <p:cxnSp>
        <p:nvCxnSpPr>
          <p:cNvPr id="672" name="Google Shape;672;p82"/>
          <p:cNvCxnSpPr/>
          <p:nvPr/>
        </p:nvCxnSpPr>
        <p:spPr>
          <a:xfrm flipH="1">
            <a:off x="4473275" y="1793075"/>
            <a:ext cx="13200" cy="828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pic>
        <p:nvPicPr>
          <p:cNvPr id="673" name="Google Shape;673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8199" y="2379825"/>
            <a:ext cx="1875925" cy="18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2"/>
          <p:cNvSpPr txBox="1"/>
          <p:nvPr/>
        </p:nvSpPr>
        <p:spPr>
          <a:xfrm>
            <a:off x="536713" y="3542288"/>
            <a:ext cx="1875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Microcontroller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5" name="Google Shape;675;p82"/>
          <p:cNvSpPr txBox="1"/>
          <p:nvPr/>
        </p:nvSpPr>
        <p:spPr>
          <a:xfrm>
            <a:off x="3634038" y="4637650"/>
            <a:ext cx="1875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Website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6" name="Google Shape;676;p82"/>
          <p:cNvSpPr txBox="1"/>
          <p:nvPr/>
        </p:nvSpPr>
        <p:spPr>
          <a:xfrm>
            <a:off x="7078200" y="4255750"/>
            <a:ext cx="18759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Mobile Application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7" name="Google Shape;677;p82"/>
          <p:cNvSpPr txBox="1"/>
          <p:nvPr/>
        </p:nvSpPr>
        <p:spPr>
          <a:xfrm rot="-1999294">
            <a:off x="1383540" y="1257061"/>
            <a:ext cx="1875896" cy="333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and Write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8" name="Google Shape;678;p82"/>
          <p:cNvSpPr txBox="1"/>
          <p:nvPr/>
        </p:nvSpPr>
        <p:spPr>
          <a:xfrm rot="2123122">
            <a:off x="5898810" y="1725414"/>
            <a:ext cx="1875930" cy="333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and Write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679" name="Google Shape;679;p82"/>
          <p:cNvCxnSpPr/>
          <p:nvPr/>
        </p:nvCxnSpPr>
        <p:spPr>
          <a:xfrm rot="10800000">
            <a:off x="5808900" y="1620275"/>
            <a:ext cx="1630200" cy="117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680" name="Google Shape;680;p82"/>
          <p:cNvSpPr txBox="1"/>
          <p:nvPr/>
        </p:nvSpPr>
        <p:spPr>
          <a:xfrm rot="2199">
            <a:off x="3481597" y="2564098"/>
            <a:ext cx="1875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What is Firebase?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Main Features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Firebase vs MySQL</a:t>
            </a:r>
            <a:endParaRPr/>
          </a:p>
        </p:txBody>
      </p:sp>
      <p:sp>
        <p:nvSpPr>
          <p:cNvPr id="686" name="Google Shape;686;p4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600"/>
              <a:buFont typeface="Twentieth Century"/>
              <a:buNone/>
            </a:pPr>
            <a:r>
              <a:rPr lang="en-US">
                <a:solidFill>
                  <a:schemeClr val="lt1"/>
                </a:solidFill>
              </a:rPr>
              <a:t>Firebase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7" name="Google Shape;687;p4"/>
          <p:cNvSpPr txBox="1"/>
          <p:nvPr>
            <p:ph idx="2" type="subTitle"/>
          </p:nvPr>
        </p:nvSpPr>
        <p:spPr>
          <a:xfrm>
            <a:off x="265500" y="2921401"/>
            <a:ext cx="358035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>
                <a:solidFill>
                  <a:schemeClr val="lt1"/>
                </a:solidFill>
              </a:rPr>
              <a:t>Google’s famous mobile and web application development platform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6"/>
          <p:cNvSpPr txBox="1"/>
          <p:nvPr>
            <p:ph type="title"/>
          </p:nvPr>
        </p:nvSpPr>
        <p:spPr>
          <a:xfrm>
            <a:off x="114199" y="938129"/>
            <a:ext cx="2297307" cy="16526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</a:pPr>
            <a:r>
              <a:rPr lang="en-US" sz="2400"/>
              <a:t>Firebase Implementation </a:t>
            </a:r>
            <a:endParaRPr sz="2400"/>
          </a:p>
        </p:txBody>
      </p:sp>
      <p:pic>
        <p:nvPicPr>
          <p:cNvPr id="693" name="Google Shape;693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680" y="687068"/>
            <a:ext cx="3712839" cy="349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6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7405" y="407018"/>
            <a:ext cx="3336595" cy="356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6"/>
          <p:cNvPicPr preferRelativeResize="0"/>
          <p:nvPr/>
        </p:nvPicPr>
        <p:blipFill rotWithShape="1">
          <a:blip r:embed="rId5">
            <a:alphaModFix/>
          </a:blip>
          <a:srcRect b="0" l="0" r="8947" t="798"/>
          <a:stretch/>
        </p:blipFill>
        <p:spPr>
          <a:xfrm>
            <a:off x="5820881" y="3967046"/>
            <a:ext cx="2770459" cy="21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4"/>
          <p:cNvSpPr txBox="1"/>
          <p:nvPr>
            <p:ph type="title"/>
          </p:nvPr>
        </p:nvSpPr>
        <p:spPr>
          <a:xfrm>
            <a:off x="259215" y="423779"/>
            <a:ext cx="2152291" cy="14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701" name="Google Shape;70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4596" y="1148701"/>
            <a:ext cx="5262677" cy="306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5"/>
          <p:cNvSpPr txBox="1"/>
          <p:nvPr>
            <p:ph type="title"/>
          </p:nvPr>
        </p:nvSpPr>
        <p:spPr>
          <a:xfrm>
            <a:off x="259215" y="423779"/>
            <a:ext cx="2152291" cy="14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707" name="Google Shape;707;p75"/>
          <p:cNvPicPr preferRelativeResize="0"/>
          <p:nvPr/>
        </p:nvPicPr>
        <p:blipFill rotWithShape="1">
          <a:blip r:embed="rId3">
            <a:alphaModFix/>
          </a:blip>
          <a:srcRect b="27326" l="5301" r="0" t="27351"/>
          <a:stretch/>
        </p:blipFill>
        <p:spPr>
          <a:xfrm>
            <a:off x="3295859" y="423779"/>
            <a:ext cx="5429417" cy="194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75"/>
          <p:cNvPicPr preferRelativeResize="0"/>
          <p:nvPr/>
        </p:nvPicPr>
        <p:blipFill rotWithShape="1">
          <a:blip r:embed="rId4">
            <a:alphaModFix/>
          </a:blip>
          <a:srcRect b="32991" l="12921" r="0" t="24616"/>
          <a:stretch/>
        </p:blipFill>
        <p:spPr>
          <a:xfrm>
            <a:off x="3295859" y="2692959"/>
            <a:ext cx="5429417" cy="198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7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2000"/>
              <a:t>Why?</a:t>
            </a:r>
            <a:endParaRPr/>
          </a:p>
          <a:p>
            <a:pPr indent="-317500" lvl="0" marL="9144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2000"/>
              <a:t>Main components</a:t>
            </a:r>
            <a:endParaRPr/>
          </a:p>
          <a:p>
            <a:pPr indent="-317500" lvl="0" marL="9144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2000"/>
              <a:t>resluts</a:t>
            </a:r>
            <a:endParaRPr/>
          </a:p>
        </p:txBody>
      </p:sp>
      <p:sp>
        <p:nvSpPr>
          <p:cNvPr id="714" name="Google Shape;714;p37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600"/>
              <a:buFont typeface="Twentieth Century"/>
              <a:buNone/>
            </a:pPr>
            <a:r>
              <a:rPr lang="en-US"/>
              <a:t>IoT device</a:t>
            </a:r>
            <a:endParaRPr/>
          </a:p>
        </p:txBody>
      </p:sp>
      <p:sp>
        <p:nvSpPr>
          <p:cNvPr id="715" name="Google Shape;715;p37"/>
          <p:cNvSpPr txBox="1"/>
          <p:nvPr>
            <p:ph idx="2" type="subTitle"/>
          </p:nvPr>
        </p:nvSpPr>
        <p:spPr>
          <a:xfrm>
            <a:off x="644643" y="2921401"/>
            <a:ext cx="2901446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96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(Internet of Things)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8"/>
          <p:cNvSpPr txBox="1"/>
          <p:nvPr>
            <p:ph idx="1" type="body"/>
          </p:nvPr>
        </p:nvSpPr>
        <p:spPr>
          <a:xfrm>
            <a:off x="-4" y="3242701"/>
            <a:ext cx="37161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NodeMCU 8266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1" name="Google Shape;721;p38"/>
          <p:cNvSpPr txBox="1"/>
          <p:nvPr>
            <p:ph type="title"/>
          </p:nvPr>
        </p:nvSpPr>
        <p:spPr>
          <a:xfrm>
            <a:off x="972153" y="424704"/>
            <a:ext cx="7024366" cy="6759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wentieth Century"/>
              <a:buNone/>
            </a:pPr>
            <a:r>
              <a:rPr lang="en-US"/>
              <a:t>Iot device implementation </a:t>
            </a:r>
            <a:endParaRPr/>
          </a:p>
        </p:txBody>
      </p:sp>
      <p:pic>
        <p:nvPicPr>
          <p:cNvPr id="722" name="Google Shape;722;p38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229" y="1362863"/>
            <a:ext cx="1714200" cy="1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8"/>
          <p:cNvSpPr txBox="1"/>
          <p:nvPr>
            <p:ph idx="3" type="body"/>
          </p:nvPr>
        </p:nvSpPr>
        <p:spPr>
          <a:xfrm>
            <a:off x="6580496" y="3242700"/>
            <a:ext cx="25635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LM393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9074" y="1243788"/>
            <a:ext cx="1748911" cy="1748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2.wp.com/randomnerdtutorials.com/wp-content/uploads/2017/04/Color-sensor-1.jpg?resize=326%2C383&amp;ssl=1" id="725" name="Google Shape;725;p38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1114" y="1399350"/>
            <a:ext cx="1509300" cy="17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8"/>
          <p:cNvSpPr txBox="1"/>
          <p:nvPr/>
        </p:nvSpPr>
        <p:spPr>
          <a:xfrm>
            <a:off x="4161125" y="3291600"/>
            <a:ext cx="2204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color sensor 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wentieth Century"/>
              <a:buNone/>
            </a:pPr>
            <a:r>
              <a:rPr lang="en-US"/>
              <a:t>Iot Device results</a:t>
            </a:r>
            <a:endParaRPr/>
          </a:p>
        </p:txBody>
      </p:sp>
      <p:pic>
        <p:nvPicPr>
          <p:cNvPr id="732" name="Google Shape;732;p39"/>
          <p:cNvPicPr preferRelativeResize="0"/>
          <p:nvPr/>
        </p:nvPicPr>
        <p:blipFill rotWithShape="1">
          <a:blip r:embed="rId3">
            <a:alphaModFix/>
          </a:blip>
          <a:srcRect b="0" l="-373" r="4839" t="0"/>
          <a:stretch/>
        </p:blipFill>
        <p:spPr>
          <a:xfrm>
            <a:off x="4319588" y="523890"/>
            <a:ext cx="4205505" cy="143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9589" y="1862256"/>
            <a:ext cx="3852862" cy="178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9"/>
          <p:cNvPicPr preferRelativeResize="0"/>
          <p:nvPr/>
        </p:nvPicPr>
        <p:blipFill rotWithShape="1">
          <a:blip r:embed="rId5">
            <a:alphaModFix/>
          </a:blip>
          <a:srcRect b="43480" l="0" r="42052" t="0"/>
          <a:stretch/>
        </p:blipFill>
        <p:spPr>
          <a:xfrm>
            <a:off x="311700" y="1106000"/>
            <a:ext cx="2517175" cy="34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9"/>
          <p:cNvPicPr preferRelativeResize="0"/>
          <p:nvPr/>
        </p:nvPicPr>
        <p:blipFill rotWithShape="1">
          <a:blip r:embed="rId6">
            <a:alphaModFix/>
          </a:blip>
          <a:srcRect b="44650" l="-1190" r="20925" t="30006"/>
          <a:stretch/>
        </p:blipFill>
        <p:spPr>
          <a:xfrm>
            <a:off x="4489374" y="3983222"/>
            <a:ext cx="3273650" cy="841387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9"/>
          <p:cNvSpPr txBox="1"/>
          <p:nvPr/>
        </p:nvSpPr>
        <p:spPr>
          <a:xfrm>
            <a:off x="4991100" y="4114800"/>
            <a:ext cx="409575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"/>
          <p:cNvSpPr txBox="1"/>
          <p:nvPr>
            <p:ph idx="1" type="body"/>
          </p:nvPr>
        </p:nvSpPr>
        <p:spPr>
          <a:xfrm flipH="1">
            <a:off x="4464423" y="724200"/>
            <a:ext cx="4007223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People manage to work their way around the current RADAR system.</a:t>
            </a:r>
            <a:endParaRPr/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current RADAR has short range </a:t>
            </a:r>
            <a:endParaRPr/>
          </a:p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(1000 ft) (304.8 m).</a:t>
            </a:r>
            <a:endParaRPr/>
          </a:p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Not all roads are covered by the current RADAR system.</a:t>
            </a:r>
            <a:endParaRPr/>
          </a:p>
        </p:txBody>
      </p:sp>
      <p:sp>
        <p:nvSpPr>
          <p:cNvPr id="335" name="Google Shape;335;p8"/>
          <p:cNvSpPr txBox="1"/>
          <p:nvPr>
            <p:ph type="title"/>
          </p:nvPr>
        </p:nvSpPr>
        <p:spPr>
          <a:xfrm>
            <a:off x="265500" y="63497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Twentieth Century"/>
              <a:buNone/>
            </a:pPr>
            <a:r>
              <a:rPr lang="en-US" sz="4800"/>
              <a:t>Main problem</a:t>
            </a:r>
            <a:endParaRPr/>
          </a:p>
        </p:txBody>
      </p:sp>
      <p:sp>
        <p:nvSpPr>
          <p:cNvPr id="336" name="Google Shape;336;p8"/>
          <p:cNvSpPr txBox="1"/>
          <p:nvPr>
            <p:ph idx="2" type="subTitle"/>
          </p:nvPr>
        </p:nvSpPr>
        <p:spPr>
          <a:xfrm>
            <a:off x="265500" y="2921401"/>
            <a:ext cx="358035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  <p:pic>
        <p:nvPicPr>
          <p:cNvPr descr="A person standing on top of a dirt field&#10;&#10;Description automatically generated" id="337" name="Google Shape;3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137" y="2381250"/>
            <a:ext cx="3511084" cy="19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wentieth Century"/>
              <a:buNone/>
            </a:pPr>
            <a:r>
              <a:rPr lang="en-US"/>
              <a:t>Comparing results</a:t>
            </a:r>
            <a:endParaRPr/>
          </a:p>
        </p:txBody>
      </p:sp>
      <p:pic>
        <p:nvPicPr>
          <p:cNvPr id="742" name="Google Shape;74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7" y="1106000"/>
            <a:ext cx="7781925" cy="360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27b957b_0_104"/>
          <p:cNvSpPr txBox="1"/>
          <p:nvPr>
            <p:ph idx="1" type="body"/>
          </p:nvPr>
        </p:nvSpPr>
        <p:spPr>
          <a:xfrm>
            <a:off x="2961195" y="309907"/>
            <a:ext cx="58434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036" lvl="0" marL="288036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 sz="2000">
                <a:solidFill>
                  <a:schemeClr val="dk1"/>
                </a:solidFill>
              </a:rPr>
              <a:t>What is color sensor?</a:t>
            </a:r>
            <a:br>
              <a:rPr lang="en-US" sz="2000">
                <a:solidFill>
                  <a:schemeClr val="dk1"/>
                </a:solidFill>
              </a:rPr>
            </a:br>
            <a:endParaRPr sz="2000"/>
          </a:p>
        </p:txBody>
      </p:sp>
      <p:sp>
        <p:nvSpPr>
          <p:cNvPr id="748" name="Google Shape;748;g8a127b957b_0_104"/>
          <p:cNvSpPr txBox="1"/>
          <p:nvPr>
            <p:ph type="title"/>
          </p:nvPr>
        </p:nvSpPr>
        <p:spPr>
          <a:xfrm>
            <a:off x="259215" y="423779"/>
            <a:ext cx="2152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 sz="4000"/>
              <a:t>Color Sensor</a:t>
            </a:r>
            <a:endParaRPr sz="4000"/>
          </a:p>
        </p:txBody>
      </p:sp>
      <p:sp>
        <p:nvSpPr>
          <p:cNvPr id="749" name="Google Shape;749;g8a127b957b_0_104"/>
          <p:cNvSpPr txBox="1"/>
          <p:nvPr>
            <p:ph idx="2" type="body"/>
          </p:nvPr>
        </p:nvSpPr>
        <p:spPr>
          <a:xfrm>
            <a:off x="2953339" y="2451361"/>
            <a:ext cx="58434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036" lvl="0" marL="288036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 sz="2000">
                <a:solidFill>
                  <a:schemeClr val="dk1"/>
                </a:solidFill>
              </a:rPr>
              <a:t>Why we use color sensor in our project?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2.wp.com/randomnerdtutorials.com/wp-content/uploads/2017/04/Color-sensor-1.jpg?resize=326%2C383&amp;ssl=1" id="754" name="Google Shape;754;g8a127b957b_0_1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4" y="309563"/>
            <a:ext cx="1509300" cy="17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8a127b957b_0_117"/>
          <p:cNvSpPr txBox="1"/>
          <p:nvPr>
            <p:ph type="title"/>
          </p:nvPr>
        </p:nvSpPr>
        <p:spPr>
          <a:xfrm>
            <a:off x="259215" y="423779"/>
            <a:ext cx="2152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TCS3200 color sensor</a:t>
            </a:r>
            <a:endParaRPr/>
          </a:p>
        </p:txBody>
      </p:sp>
      <p:sp>
        <p:nvSpPr>
          <p:cNvPr id="756" name="Google Shape;756;g8a127b957b_0_117"/>
          <p:cNvSpPr/>
          <p:nvPr/>
        </p:nvSpPr>
        <p:spPr>
          <a:xfrm>
            <a:off x="284598" y="1849150"/>
            <a:ext cx="212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the TCS3200 sensor work?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i1.wp.com/randomnerdtutorials.com/wp-content/uploads/2017/04/Color_sensor_filters.jpg?resize=280%2C216&amp;ssl=1" id="757" name="Google Shape;757;g8a127b957b_0_11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5223" y="2451100"/>
            <a:ext cx="2298600" cy="17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8a127b957b_0_110"/>
          <p:cNvSpPr txBox="1"/>
          <p:nvPr>
            <p:ph idx="4294967295" type="subTitle"/>
          </p:nvPr>
        </p:nvSpPr>
        <p:spPr>
          <a:xfrm>
            <a:off x="567243" y="685800"/>
            <a:ext cx="40449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036" lvl="0" marL="288036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</a:pPr>
            <a:r>
              <a:rPr b="0" i="0" lang="en-US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flow 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786" lvl="0" marL="288036" marR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036" lvl="0" marL="288036" marR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</a:pPr>
            <a:r>
              <a:rPr b="0" i="0" lang="en-US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Pin out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786" lvl="0" marL="288036" marR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g8a127b957b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114" y="685800"/>
            <a:ext cx="5057069" cy="122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8a127b957b_0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171700"/>
            <a:ext cx="3748661" cy="178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8a127b957b_0_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5900" y="2400300"/>
            <a:ext cx="2171888" cy="112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a127b957b_0_124"/>
          <p:cNvSpPr txBox="1"/>
          <p:nvPr>
            <p:ph type="title"/>
          </p:nvPr>
        </p:nvSpPr>
        <p:spPr>
          <a:xfrm>
            <a:off x="251012" y="412376"/>
            <a:ext cx="21606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Connection</a:t>
            </a:r>
            <a:endParaRPr/>
          </a:p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771" name="Google Shape;771;g8a127b957b_0_1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819" y="134751"/>
            <a:ext cx="3440086" cy="2084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motorcycle, computer&#10;&#10;Description automatically generated" id="772" name="Google Shape;772;g8a127b957b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4253" y="2662517"/>
            <a:ext cx="2933819" cy="220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a127b957b_0_129"/>
          <p:cNvSpPr txBox="1"/>
          <p:nvPr>
            <p:ph idx="1" type="body"/>
          </p:nvPr>
        </p:nvSpPr>
        <p:spPr>
          <a:xfrm>
            <a:off x="2961195" y="309907"/>
            <a:ext cx="58434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036" lvl="0" marL="288036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 sz="2000">
                <a:solidFill>
                  <a:schemeClr val="dk1"/>
                </a:solidFill>
              </a:rPr>
              <a:t>What is speed motor sensor ?</a:t>
            </a:r>
            <a:br>
              <a:rPr lang="en-US" sz="2000">
                <a:solidFill>
                  <a:schemeClr val="dk1"/>
                </a:solidFill>
              </a:rPr>
            </a:br>
            <a:endParaRPr sz="2000"/>
          </a:p>
        </p:txBody>
      </p:sp>
      <p:sp>
        <p:nvSpPr>
          <p:cNvPr id="778" name="Google Shape;778;g8a127b957b_0_129"/>
          <p:cNvSpPr txBox="1"/>
          <p:nvPr>
            <p:ph type="title"/>
          </p:nvPr>
        </p:nvSpPr>
        <p:spPr>
          <a:xfrm>
            <a:off x="259215" y="423779"/>
            <a:ext cx="2152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LM393 </a:t>
            </a:r>
            <a:endParaRPr/>
          </a:p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speed motor sensor</a:t>
            </a:r>
            <a:endParaRPr sz="4000"/>
          </a:p>
        </p:txBody>
      </p:sp>
      <p:sp>
        <p:nvSpPr>
          <p:cNvPr id="779" name="Google Shape;779;g8a127b957b_0_129"/>
          <p:cNvSpPr txBox="1"/>
          <p:nvPr>
            <p:ph idx="2" type="body"/>
          </p:nvPr>
        </p:nvSpPr>
        <p:spPr>
          <a:xfrm>
            <a:off x="2953339" y="2451361"/>
            <a:ext cx="58434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036" lvl="0" marL="288036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 sz="2000">
                <a:solidFill>
                  <a:schemeClr val="dk1"/>
                </a:solidFill>
              </a:rPr>
              <a:t>Why we use speed motor sensor in our project?</a:t>
            </a:r>
            <a:endParaRPr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a127b957b_0_135"/>
          <p:cNvSpPr txBox="1"/>
          <p:nvPr>
            <p:ph idx="1" type="body"/>
          </p:nvPr>
        </p:nvSpPr>
        <p:spPr>
          <a:xfrm>
            <a:off x="3080950" y="423776"/>
            <a:ext cx="5508900" cy="3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Verdana"/>
              <a:buChar char="■"/>
            </a:pPr>
            <a:r>
              <a:rPr b="1" lang="en-US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RPM = (Pulse Frequency in pulses/sec)×(60 sec/min)/(Sensor pulses/revolution) = Revolutions/Minute</a:t>
            </a:r>
            <a:endParaRPr b="1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Verdana"/>
              <a:buChar char="■"/>
            </a:pPr>
            <a:r>
              <a:rPr b="1" lang="en-US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 Frequency = 1/Period</a:t>
            </a:r>
            <a:endParaRPr b="1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Verdana"/>
              <a:buChar char="■"/>
            </a:pPr>
            <a:r>
              <a:rPr b="1" lang="en-US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RPM = 60/Pulse period x PPR</a:t>
            </a:r>
            <a:endParaRPr b="1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4000"/>
              </a:lnSpc>
              <a:spcBef>
                <a:spcPts val="1900"/>
              </a:spcBef>
              <a:spcAft>
                <a:spcPts val="15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785" name="Google Shape;785;g8a127b957b_0_135"/>
          <p:cNvSpPr txBox="1"/>
          <p:nvPr>
            <p:ph type="title"/>
          </p:nvPr>
        </p:nvSpPr>
        <p:spPr>
          <a:xfrm>
            <a:off x="259215" y="423779"/>
            <a:ext cx="2152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its equations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a127b957b_0_96"/>
          <p:cNvSpPr txBox="1"/>
          <p:nvPr>
            <p:ph type="title"/>
          </p:nvPr>
        </p:nvSpPr>
        <p:spPr>
          <a:xfrm>
            <a:off x="296500" y="412374"/>
            <a:ext cx="21150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connection </a:t>
            </a:r>
            <a:endParaRPr/>
          </a:p>
        </p:txBody>
      </p:sp>
      <p:pic>
        <p:nvPicPr>
          <p:cNvPr id="791" name="Google Shape;791;g8a127b957b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124" y="0"/>
            <a:ext cx="569565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ngine&#10;&#10;Description automatically generated" id="792" name="Google Shape;792;g8a127b957b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124" y="2740238"/>
            <a:ext cx="308610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8a127b957b_0_96"/>
          <p:cNvPicPr preferRelativeResize="0"/>
          <p:nvPr/>
        </p:nvPicPr>
        <p:blipFill rotWithShape="1">
          <a:blip r:embed="rId5">
            <a:alphaModFix/>
          </a:blip>
          <a:srcRect b="44650" l="-1190" r="20925" t="30006"/>
          <a:stretch/>
        </p:blipFill>
        <p:spPr>
          <a:xfrm>
            <a:off x="5956224" y="3321263"/>
            <a:ext cx="3273650" cy="84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0"/>
          <p:cNvSpPr txBox="1"/>
          <p:nvPr>
            <p:ph type="title"/>
          </p:nvPr>
        </p:nvSpPr>
        <p:spPr>
          <a:xfrm>
            <a:off x="545489" y="2135517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/>
              <a:t>GSM</a:t>
            </a:r>
            <a:endParaRPr/>
          </a:p>
        </p:txBody>
      </p:sp>
      <p:sp>
        <p:nvSpPr>
          <p:cNvPr id="799" name="Google Shape;799;p40"/>
          <p:cNvSpPr txBox="1"/>
          <p:nvPr>
            <p:ph idx="2" type="body"/>
          </p:nvPr>
        </p:nvSpPr>
        <p:spPr>
          <a:xfrm>
            <a:off x="7620725" y="498331"/>
            <a:ext cx="109855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900"/>
              <a:buNone/>
            </a:pPr>
            <a:r>
              <a:rPr lang="en-US"/>
              <a:t>5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Twentieth Century"/>
              <a:buNone/>
            </a:pPr>
            <a:r>
              <a:rPr lang="en-US">
                <a:solidFill>
                  <a:schemeClr val="lt1"/>
                </a:solidFill>
              </a:rPr>
              <a:t>GSM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5" name="Google Shape;805;p41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Why we use GSM in our project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We use here mini GSM/GPRS + GPS breakout - SIM808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 Its features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idx="1" type="body"/>
          </p:nvPr>
        </p:nvSpPr>
        <p:spPr>
          <a:xfrm flipH="1">
            <a:off x="4464423" y="724200"/>
            <a:ext cx="4007223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Implementing IOT in a new RADAR system that is more effective.</a:t>
            </a:r>
            <a:endParaRPr/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New RADAR system covers more distance.</a:t>
            </a:r>
            <a:endParaRPr/>
          </a:p>
          <a:p>
            <a:pPr indent="-2286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IOT device planted in each car to track it in roads which are not covered by RADAR.</a:t>
            </a:r>
            <a:endParaRPr/>
          </a:p>
        </p:txBody>
      </p:sp>
      <p:sp>
        <p:nvSpPr>
          <p:cNvPr id="343" name="Google Shape;343;p35"/>
          <p:cNvSpPr txBox="1"/>
          <p:nvPr>
            <p:ph type="title"/>
          </p:nvPr>
        </p:nvSpPr>
        <p:spPr>
          <a:xfrm>
            <a:off x="265500" y="152525"/>
            <a:ext cx="3589324" cy="11433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Twentieth Century"/>
              <a:buNone/>
            </a:pPr>
            <a:r>
              <a:rPr lang="en-US" sz="4800"/>
              <a:t>Solution</a:t>
            </a:r>
            <a:endParaRPr/>
          </a:p>
        </p:txBody>
      </p:sp>
      <p:sp>
        <p:nvSpPr>
          <p:cNvPr id="344" name="Google Shape;344;p35"/>
          <p:cNvSpPr txBox="1"/>
          <p:nvPr>
            <p:ph idx="2" type="subTitle"/>
          </p:nvPr>
        </p:nvSpPr>
        <p:spPr>
          <a:xfrm>
            <a:off x="265500" y="2921401"/>
            <a:ext cx="358035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  <p:pic>
        <p:nvPicPr>
          <p:cNvPr descr="A close up of a device&#10;&#10;Description automatically generated" id="345" name="Google Shape;3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33" y="1823428"/>
            <a:ext cx="3800291" cy="253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2"/>
          <p:cNvSpPr/>
          <p:nvPr/>
        </p:nvSpPr>
        <p:spPr>
          <a:xfrm>
            <a:off x="0" y="31519"/>
            <a:ext cx="65" cy="279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sics: Project 053d SIM808 GSM GPRS GPS Bluetooth evolution board ..." id="811" name="Google Shape;811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5056" y="368107"/>
            <a:ext cx="5065190" cy="3244888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2"/>
          <p:cNvSpPr txBox="1"/>
          <p:nvPr>
            <p:ph type="title"/>
          </p:nvPr>
        </p:nvSpPr>
        <p:spPr>
          <a:xfrm>
            <a:off x="251012" y="412376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 sz="2970"/>
              <a:t>What is the SIM808 Module?</a:t>
            </a:r>
            <a:endParaRPr sz="2970">
              <a:solidFill>
                <a:srgbClr val="243F60"/>
              </a:solidFill>
            </a:endParaRPr>
          </a:p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t/>
            </a:r>
            <a:endParaRPr sz="297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6051" y="123600"/>
            <a:ext cx="4866314" cy="282803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3"/>
          <p:cNvSpPr txBox="1"/>
          <p:nvPr>
            <p:ph type="title"/>
          </p:nvPr>
        </p:nvSpPr>
        <p:spPr>
          <a:xfrm>
            <a:off x="251012" y="412376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Connection</a:t>
            </a:r>
            <a:endParaRPr/>
          </a:p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descr="A circuit board&#10;&#10;Description automatically generated" id="819" name="Google Shape;81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6052" y="3025588"/>
            <a:ext cx="5665622" cy="211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8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/>
              <a:t>Mobile Application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/>
              <a:t>Website</a:t>
            </a:r>
            <a:endParaRPr/>
          </a:p>
        </p:txBody>
      </p:sp>
      <p:sp>
        <p:nvSpPr>
          <p:cNvPr id="826" name="Google Shape;826;p48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600"/>
              <a:buFont typeface="Twentieth Century"/>
              <a:buNone/>
            </a:pPr>
            <a:r>
              <a:rPr lang="en-US">
                <a:solidFill>
                  <a:schemeClr val="lt1"/>
                </a:solidFill>
              </a:rPr>
              <a:t>User end side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9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Swift vs Obj-C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Design pattern used (MVC and Singleton)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Application Flow</a:t>
            </a:r>
            <a:endParaRPr/>
          </a:p>
        </p:txBody>
      </p:sp>
      <p:sp>
        <p:nvSpPr>
          <p:cNvPr id="832" name="Google Shape;832;p49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600"/>
              <a:buFont typeface="Twentieth Century"/>
              <a:buNone/>
            </a:pPr>
            <a:r>
              <a:rPr lang="en-US">
                <a:solidFill>
                  <a:schemeClr val="lt1"/>
                </a:solidFill>
              </a:rPr>
              <a:t>Mobile Application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7825"/>
            <a:ext cx="223573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2450" y="187825"/>
            <a:ext cx="212555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9200" y="187825"/>
            <a:ext cx="23765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50"/>
          <p:cNvSpPr/>
          <p:nvPr/>
        </p:nvSpPr>
        <p:spPr>
          <a:xfrm>
            <a:off x="2454100" y="2633375"/>
            <a:ext cx="7248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0"/>
          <p:cNvSpPr/>
          <p:nvPr/>
        </p:nvSpPr>
        <p:spPr>
          <a:xfrm>
            <a:off x="5447944" y="2633375"/>
            <a:ext cx="6891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23573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6926" y="152400"/>
            <a:ext cx="223573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1452" y="152400"/>
            <a:ext cx="22357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1"/>
          <p:cNvSpPr/>
          <p:nvPr/>
        </p:nvSpPr>
        <p:spPr>
          <a:xfrm>
            <a:off x="2454100" y="2633375"/>
            <a:ext cx="7248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1"/>
          <p:cNvSpPr/>
          <p:nvPr/>
        </p:nvSpPr>
        <p:spPr>
          <a:xfrm>
            <a:off x="5624650" y="2633375"/>
            <a:ext cx="7248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2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600"/>
              <a:buFont typeface="Twentieth Century"/>
              <a:buNone/>
            </a:pPr>
            <a:r>
              <a:rPr lang="en-US">
                <a:solidFill>
                  <a:schemeClr val="lt1"/>
                </a:solidFill>
              </a:rPr>
              <a:t>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6" name="Google Shape;856;p5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Backend (Firebase)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Firebase Hosting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Javascript (linker)</a:t>
            </a:r>
            <a:endParaRPr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/>
              <a:t>Frontend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a127b957b_0_61"/>
          <p:cNvSpPr txBox="1"/>
          <p:nvPr>
            <p:ph type="title"/>
          </p:nvPr>
        </p:nvSpPr>
        <p:spPr>
          <a:xfrm>
            <a:off x="545489" y="2135517"/>
            <a:ext cx="7209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862" name="Google Shape;862;g8a127b957b_0_61"/>
          <p:cNvSpPr txBox="1"/>
          <p:nvPr>
            <p:ph idx="2" type="body"/>
          </p:nvPr>
        </p:nvSpPr>
        <p:spPr>
          <a:xfrm>
            <a:off x="7169550" y="472556"/>
            <a:ext cx="10986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SzPts val="19900"/>
              <a:buNone/>
            </a:pPr>
            <a:r>
              <a:rPr lang="en-US"/>
              <a:t>7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8a127b957b_0_74"/>
          <p:cNvSpPr txBox="1"/>
          <p:nvPr>
            <p:ph idx="1" type="body"/>
          </p:nvPr>
        </p:nvSpPr>
        <p:spPr>
          <a:xfrm>
            <a:off x="3117551" y="1343650"/>
            <a:ext cx="5755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SzPts val="1500"/>
              <a:buNone/>
            </a:pPr>
            <a:r>
              <a:rPr b="0" i="0" lang="en-US" sz="180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It is able to automatically identify stolen cars based on the up-to date blacklist. Other very common law enforcement applications are red-light enforcement and overspeed charging and bus lane control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8a127b957b_0_74"/>
          <p:cNvSpPr txBox="1"/>
          <p:nvPr>
            <p:ph type="title"/>
          </p:nvPr>
        </p:nvSpPr>
        <p:spPr>
          <a:xfrm>
            <a:off x="83398" y="515499"/>
            <a:ext cx="2526451" cy="1665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law Enforcement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4"/>
          <p:cNvSpPr txBox="1"/>
          <p:nvPr>
            <p:ph idx="1" type="body"/>
          </p:nvPr>
        </p:nvSpPr>
        <p:spPr>
          <a:xfrm>
            <a:off x="3137648" y="423582"/>
            <a:ext cx="575534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3350" rtl="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rPr b="0" i="0" lang="en-US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Parking One of the main applications of ANPR is parking automation and parking security: ticketless parking fee management, parking access automation and vehicle location guidance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84"/>
          <p:cNvSpPr txBox="1"/>
          <p:nvPr>
            <p:ph type="title"/>
          </p:nvPr>
        </p:nvSpPr>
        <p:spPr>
          <a:xfrm>
            <a:off x="0" y="423582"/>
            <a:ext cx="2160495" cy="144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Parking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7"/>
          <p:cNvSpPr txBox="1"/>
          <p:nvPr>
            <p:ph idx="1" type="body"/>
          </p:nvPr>
        </p:nvSpPr>
        <p:spPr>
          <a:xfrm flipH="1">
            <a:off x="4464423" y="724200"/>
            <a:ext cx="4007223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OpenCV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Python 3.7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Firebase google cloud,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unwired labs Location API for location acquiring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openStreetMap® for the maps implementation</a:t>
            </a:r>
            <a:endParaRPr/>
          </a:p>
          <a:p>
            <a:pPr indent="0" lvl="0" marL="1143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351" name="Google Shape;351;p77"/>
          <p:cNvSpPr txBox="1"/>
          <p:nvPr>
            <p:ph type="title"/>
          </p:nvPr>
        </p:nvSpPr>
        <p:spPr>
          <a:xfrm>
            <a:off x="265500" y="1078750"/>
            <a:ext cx="3589324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Twentieth Century"/>
              <a:buNone/>
            </a:pPr>
            <a:r>
              <a:rPr lang="en-US" sz="4800"/>
              <a:t>Tools used</a:t>
            </a:r>
            <a:endParaRPr/>
          </a:p>
        </p:txBody>
      </p:sp>
      <p:sp>
        <p:nvSpPr>
          <p:cNvPr id="352" name="Google Shape;352;p77"/>
          <p:cNvSpPr txBox="1"/>
          <p:nvPr>
            <p:ph idx="2" type="subTitle"/>
          </p:nvPr>
        </p:nvSpPr>
        <p:spPr>
          <a:xfrm>
            <a:off x="265500" y="2921401"/>
            <a:ext cx="358035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5"/>
          <p:cNvSpPr txBox="1"/>
          <p:nvPr>
            <p:ph idx="1" type="body"/>
          </p:nvPr>
        </p:nvSpPr>
        <p:spPr>
          <a:xfrm>
            <a:off x="3137648" y="423582"/>
            <a:ext cx="575534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3350" rtl="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rPr b="0" i="0" lang="en-US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Journey Time Measurement is a very efficient and widely usable method of understanding traffic, detecting conspicuous situations and events, etc.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5"/>
          <p:cNvSpPr txBox="1"/>
          <p:nvPr>
            <p:ph type="title"/>
          </p:nvPr>
        </p:nvSpPr>
        <p:spPr>
          <a:xfrm>
            <a:off x="70903" y="423581"/>
            <a:ext cx="2415122" cy="1471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Journey time measurment</a:t>
            </a:r>
            <a:endParaRPr sz="28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a127b957b_0_143"/>
          <p:cNvSpPr txBox="1"/>
          <p:nvPr>
            <p:ph type="title"/>
          </p:nvPr>
        </p:nvSpPr>
        <p:spPr>
          <a:xfrm>
            <a:off x="545489" y="2135517"/>
            <a:ext cx="7209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Future Work  </a:t>
            </a:r>
            <a:endParaRPr/>
          </a:p>
        </p:txBody>
      </p:sp>
      <p:sp>
        <p:nvSpPr>
          <p:cNvPr id="886" name="Google Shape;886;g8a127b957b_0_143"/>
          <p:cNvSpPr txBox="1"/>
          <p:nvPr>
            <p:ph idx="2" type="body"/>
          </p:nvPr>
        </p:nvSpPr>
        <p:spPr>
          <a:xfrm>
            <a:off x="7169550" y="472556"/>
            <a:ext cx="10986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SzPts val="19900"/>
              <a:buNone/>
            </a:pPr>
            <a:r>
              <a:rPr lang="en-US"/>
              <a:t>8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a127b957b_0_152"/>
          <p:cNvSpPr txBox="1"/>
          <p:nvPr>
            <p:ph idx="1" type="body"/>
          </p:nvPr>
        </p:nvSpPr>
        <p:spPr>
          <a:xfrm>
            <a:off x="3137648" y="1057357"/>
            <a:ext cx="5755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■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 is ML?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■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will we use it in our project ?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92" name="Google Shape;892;g8a127b957b_0_152"/>
          <p:cNvSpPr txBox="1"/>
          <p:nvPr>
            <p:ph type="title"/>
          </p:nvPr>
        </p:nvSpPr>
        <p:spPr>
          <a:xfrm>
            <a:off x="83399" y="515500"/>
            <a:ext cx="2391600" cy="16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Machine learning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a127b957b_0_32"/>
          <p:cNvSpPr txBox="1"/>
          <p:nvPr>
            <p:ph type="title"/>
          </p:nvPr>
        </p:nvSpPr>
        <p:spPr>
          <a:xfrm>
            <a:off x="545489" y="2135517"/>
            <a:ext cx="7209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US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358" name="Google Shape;358;g8a127b957b_0_32"/>
          <p:cNvSpPr txBox="1"/>
          <p:nvPr>
            <p:ph idx="2" type="body"/>
          </p:nvPr>
        </p:nvSpPr>
        <p:spPr>
          <a:xfrm>
            <a:off x="7620725" y="498331"/>
            <a:ext cx="10986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900"/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a127b957b_0_38"/>
          <p:cNvSpPr txBox="1"/>
          <p:nvPr>
            <p:ph type="title"/>
          </p:nvPr>
        </p:nvSpPr>
        <p:spPr>
          <a:xfrm>
            <a:off x="259215" y="423779"/>
            <a:ext cx="2152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wentieth Century"/>
              <a:buNone/>
            </a:pPr>
            <a:r>
              <a:rPr lang="en-US"/>
              <a:t>System block diagram </a:t>
            </a:r>
            <a:endParaRPr/>
          </a:p>
        </p:txBody>
      </p:sp>
      <p:pic>
        <p:nvPicPr>
          <p:cNvPr id="364" name="Google Shape;364;g8a127b957b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7469" y="76200"/>
            <a:ext cx="6063031" cy="499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5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E3DED1"/>
      </a:lt2>
      <a:accent1>
        <a:srgbClr val="CD0526"/>
      </a:accent1>
      <a:accent2>
        <a:srgbClr val="464646"/>
      </a:accent2>
      <a:accent3>
        <a:srgbClr val="989898"/>
      </a:accent3>
      <a:accent4>
        <a:srgbClr val="FFFFFF"/>
      </a:accent4>
      <a:accent5>
        <a:srgbClr val="262626"/>
      </a:accent5>
      <a:accent6>
        <a:srgbClr val="FA2E50"/>
      </a:accent6>
      <a:hlink>
        <a:srgbClr val="CBCBCB"/>
      </a:hlink>
      <a:folHlink>
        <a:srgbClr val="CD05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E3DED1"/>
      </a:lt2>
      <a:accent1>
        <a:srgbClr val="CD0526"/>
      </a:accent1>
      <a:accent2>
        <a:srgbClr val="464646"/>
      </a:accent2>
      <a:accent3>
        <a:srgbClr val="989898"/>
      </a:accent3>
      <a:accent4>
        <a:srgbClr val="FFFFFF"/>
      </a:accent4>
      <a:accent5>
        <a:srgbClr val="262626"/>
      </a:accent5>
      <a:accent6>
        <a:srgbClr val="FA2E50"/>
      </a:accent6>
      <a:hlink>
        <a:srgbClr val="CBCBCB"/>
      </a:hlink>
      <a:folHlink>
        <a:srgbClr val="CD05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E3DED1"/>
      </a:lt2>
      <a:accent1>
        <a:srgbClr val="CD0526"/>
      </a:accent1>
      <a:accent2>
        <a:srgbClr val="464646"/>
      </a:accent2>
      <a:accent3>
        <a:srgbClr val="989898"/>
      </a:accent3>
      <a:accent4>
        <a:srgbClr val="FFFFFF"/>
      </a:accent4>
      <a:accent5>
        <a:srgbClr val="262626"/>
      </a:accent5>
      <a:accent6>
        <a:srgbClr val="FA2E50"/>
      </a:accent6>
      <a:hlink>
        <a:srgbClr val="CBCBCB"/>
      </a:hlink>
      <a:folHlink>
        <a:srgbClr val="CD05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E3DED1"/>
      </a:lt2>
      <a:accent1>
        <a:srgbClr val="CD0526"/>
      </a:accent1>
      <a:accent2>
        <a:srgbClr val="464646"/>
      </a:accent2>
      <a:accent3>
        <a:srgbClr val="989898"/>
      </a:accent3>
      <a:accent4>
        <a:srgbClr val="FFFFFF"/>
      </a:accent4>
      <a:accent5>
        <a:srgbClr val="262626"/>
      </a:accent5>
      <a:accent6>
        <a:srgbClr val="FA2E50"/>
      </a:accent6>
      <a:hlink>
        <a:srgbClr val="CBCBCB"/>
      </a:hlink>
      <a:folHlink>
        <a:srgbClr val="CD05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heme5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E3DED1"/>
      </a:lt2>
      <a:accent1>
        <a:srgbClr val="CD0526"/>
      </a:accent1>
      <a:accent2>
        <a:srgbClr val="464646"/>
      </a:accent2>
      <a:accent3>
        <a:srgbClr val="989898"/>
      </a:accent3>
      <a:accent4>
        <a:srgbClr val="FFFFFF"/>
      </a:accent4>
      <a:accent5>
        <a:srgbClr val="262626"/>
      </a:accent5>
      <a:accent6>
        <a:srgbClr val="FA2E50"/>
      </a:accent6>
      <a:hlink>
        <a:srgbClr val="CBCBCB"/>
      </a:hlink>
      <a:folHlink>
        <a:srgbClr val="CD05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Quarter of Scilence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0x0101009AC04D532CE49D4BA28633E8A9F78B03</vt:lpwstr>
  </property>
</Properties>
</file>